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5670550"/>
  <p:notesSz cx="7559675" cy="10691813"/>
  <p:defaultTextStyle>
    <a:defPPr>
      <a:defRPr lang="de-DE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A3B-3C54-4EBC-B6ED-EC741051203E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4771-A729-4BBB-B79A-B1755D02E9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6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3A3B-3C54-4EBC-B6ED-EC741051203E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4771-A729-4BBB-B79A-B1755D02E9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Planning for real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Phase: Ereignisse erstellen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Arbeitsgruppenphase 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Prioritäten- und Planungsphase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0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Aktionsplanphase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Präsentation und Abschluss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Die Methode Planning for real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Ablauf von Planning for real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Ablauf von Planning for real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Ablauf von Planning for real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9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Initiativphase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Modellphase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Präsentationsphase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9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latin typeface="Frutiger LT Std 47 Light Cn" panose="020B0406020204020204" pitchFamily="34" charset="0"/>
              </a:rPr>
              <a:t>Phase: Beteiligte identifizieren</a:t>
            </a:r>
            <a:endParaRPr lang="de-DE" b="1" dirty="0">
              <a:latin typeface="Frutiger LT Std 47 Light Cn" panose="020B0406020204020204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Benutzerdefiniert</PresentationFormat>
  <Paragraphs>14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Frutiger LT Std 47 Light Cn</vt:lpstr>
      <vt:lpstr>Office</vt:lpstr>
      <vt:lpstr>Planning for real</vt:lpstr>
      <vt:lpstr>Die Methode Planning for real</vt:lpstr>
      <vt:lpstr>Ablauf von Planning for real</vt:lpstr>
      <vt:lpstr>Ablauf von Planning for real</vt:lpstr>
      <vt:lpstr>Ablauf von Planning for real</vt:lpstr>
      <vt:lpstr>Initiativphase</vt:lpstr>
      <vt:lpstr>Modellphase</vt:lpstr>
      <vt:lpstr>Präsentationsphase</vt:lpstr>
      <vt:lpstr>Phase: Beteiligte identifizieren</vt:lpstr>
      <vt:lpstr>Phase: Ereignisse erstellen</vt:lpstr>
      <vt:lpstr>Arbeitsgruppenphase </vt:lpstr>
      <vt:lpstr>Prioritäten- und Planungsphase</vt:lpstr>
      <vt:lpstr>Aktionsplanphase</vt:lpstr>
      <vt:lpstr>Präsentation und Abschluss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real</dc:title>
  <dc:creator>Sarah Sahl</dc:creator>
  <cp:lastModifiedBy>Sarah Sahl</cp:lastModifiedBy>
  <cp:revision>1</cp:revision>
  <dcterms:created xsi:type="dcterms:W3CDTF">2019-12-12T11:11:31Z</dcterms:created>
  <dcterms:modified xsi:type="dcterms:W3CDTF">2019-12-12T11:11:31Z</dcterms:modified>
</cp:coreProperties>
</file>