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5670550"/>
  <p:notesSz cx="7559675" cy="10691813"/>
  <p:defaultTextStyle>
    <a:defPPr>
      <a:defRPr lang="de-DE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EB23-8E89-4348-897B-156AECC3FBB3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EA6-39B3-4FF8-8DE6-5D2A7A46A0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28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EB23-8E89-4348-897B-156AECC3FBB3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4EA6-39B3-4FF8-8DE6-5D2A7A46A0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67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Zukunftswerkstatt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Die Methode Zukunftswerkstatt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Ablauf der Zukunftswerkstatt 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Kritikphase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Kritikphase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Utopiephase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Verwirklichungsphase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Verwirklichungsphase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 smtClean="0">
                <a:latin typeface="Frutiger LT Std 47 Light Cn" pitchFamily="34"/>
              </a:rPr>
              <a:t>Zukunftswerkstatt</a:t>
            </a:r>
            <a:r>
              <a:rPr lang="de-DE" sz="3600" smtClean="0"/>
              <a:t> </a:t>
            </a:r>
            <a:r>
              <a:rPr lang="de-DE" b="1" smtClean="0">
                <a:latin typeface="Frutiger LT Std 47 Light Cn" pitchFamily="34"/>
              </a:rPr>
              <a:t>„Reden wir über … soziales nachhaltiges Wohnen“</a:t>
            </a:r>
            <a:endParaRPr lang="de-DE" b="1">
              <a:latin typeface="Frutiger LT Std 47 Light Cn" pitchFamily="34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6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Benutzerdefiniert</PresentationFormat>
  <Paragraphs>9</Paragraphs>
  <Slides>9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Frutiger LT Std 47 Light Cn</vt:lpstr>
      <vt:lpstr>Office</vt:lpstr>
      <vt:lpstr>Zukunftswerkstatt</vt:lpstr>
      <vt:lpstr>Die Methode Zukunftswerkstatt</vt:lpstr>
      <vt:lpstr>Ablauf der Zukunftswerkstatt </vt:lpstr>
      <vt:lpstr>Kritikphase</vt:lpstr>
      <vt:lpstr>Kritikphase</vt:lpstr>
      <vt:lpstr>Utopiephase</vt:lpstr>
      <vt:lpstr>Verwirklichungsphase</vt:lpstr>
      <vt:lpstr>Verwirklichungsphase</vt:lpstr>
      <vt:lpstr>Zukunftswerkstatt „Reden wir über … soziales nachhaltiges Wohnen“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Zukunftswerkstatt</dc:title>
  <dc:creator>Sarah Sahl</dc:creator>
  <cp:lastModifiedBy>Sarah Sahl</cp:lastModifiedBy>
  <cp:revision>1</cp:revision>
  <dcterms:created xsi:type="dcterms:W3CDTF">2019-12-12T11:12:00Z</dcterms:created>
  <dcterms:modified xsi:type="dcterms:W3CDTF">2019-12-12T11:12:00Z</dcterms:modified>
</cp:coreProperties>
</file>