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sldIdLst>
    <p:sldId id="256" r:id="rId2"/>
    <p:sldId id="257" r:id="rId3"/>
    <p:sldId id="258" r:id="rId4"/>
    <p:sldId id="263" r:id="rId5"/>
    <p:sldId id="264" r:id="rId6"/>
    <p:sldId id="259" r:id="rId7"/>
    <p:sldId id="265" r:id="rId8"/>
    <p:sldId id="266" r:id="rId9"/>
    <p:sldId id="267" r:id="rId10"/>
    <p:sldId id="268" r:id="rId11"/>
    <p:sldId id="269" r:id="rId12"/>
    <p:sldId id="270" r:id="rId13"/>
    <p:sldId id="271" r:id="rId14"/>
    <p:sldId id="272" r:id="rId15"/>
    <p:sldId id="273" r:id="rId16"/>
    <p:sldId id="274" r:id="rId17"/>
    <p:sldId id="275" r:id="rId18"/>
    <p:sldId id="262" r:id="rId19"/>
  </p:sldIdLst>
  <p:sldSz cx="10080625" cy="5670550"/>
  <p:notesSz cx="7559675" cy="10691813"/>
  <p:defaultTextStyle>
    <a:defPPr>
      <a:defRPr lang="en-GB"/>
    </a:defPPr>
    <a:lvl1pPr algn="l" defTabSz="449263" rtl="0" eaLnBrk="0" fontAlgn="base" hangingPunct="0">
      <a:spcBef>
        <a:spcPct val="0"/>
      </a:spcBef>
      <a:spcAft>
        <a:spcPct val="0"/>
      </a:spcAft>
      <a:defRPr kern="1200">
        <a:solidFill>
          <a:schemeClr val="tx1"/>
        </a:solidFill>
        <a:latin typeface="Arial" panose="020B0604020202020204" pitchFamily="34" charset="0"/>
        <a:ea typeface="Microsoft YaHei" panose="020B0503020204020204" pitchFamily="34" charset="-122"/>
        <a:cs typeface="+mn-cs"/>
      </a:defRPr>
    </a:lvl1pPr>
    <a:lvl2pPr marL="742950" indent="-285750" algn="l" defTabSz="449263" rtl="0" eaLnBrk="0" fontAlgn="base" hangingPunct="0">
      <a:spcBef>
        <a:spcPct val="0"/>
      </a:spcBef>
      <a:spcAft>
        <a:spcPct val="0"/>
      </a:spcAft>
      <a:defRPr kern="1200">
        <a:solidFill>
          <a:schemeClr val="tx1"/>
        </a:solidFill>
        <a:latin typeface="Arial" panose="020B0604020202020204" pitchFamily="34" charset="0"/>
        <a:ea typeface="Microsoft YaHei" panose="020B0503020204020204" pitchFamily="34" charset="-122"/>
        <a:cs typeface="+mn-cs"/>
      </a:defRPr>
    </a:lvl2pPr>
    <a:lvl3pPr marL="1143000" indent="-228600" algn="l" defTabSz="449263" rtl="0" eaLnBrk="0" fontAlgn="base" hangingPunct="0">
      <a:spcBef>
        <a:spcPct val="0"/>
      </a:spcBef>
      <a:spcAft>
        <a:spcPct val="0"/>
      </a:spcAft>
      <a:defRPr kern="1200">
        <a:solidFill>
          <a:schemeClr val="tx1"/>
        </a:solidFill>
        <a:latin typeface="Arial" panose="020B0604020202020204" pitchFamily="34" charset="0"/>
        <a:ea typeface="Microsoft YaHei" panose="020B0503020204020204" pitchFamily="34" charset="-122"/>
        <a:cs typeface="+mn-cs"/>
      </a:defRPr>
    </a:lvl3pPr>
    <a:lvl4pPr marL="1600200" indent="-228600" algn="l" defTabSz="449263" rtl="0" eaLnBrk="0" fontAlgn="base" hangingPunct="0">
      <a:spcBef>
        <a:spcPct val="0"/>
      </a:spcBef>
      <a:spcAft>
        <a:spcPct val="0"/>
      </a:spcAft>
      <a:defRPr kern="1200">
        <a:solidFill>
          <a:schemeClr val="tx1"/>
        </a:solidFill>
        <a:latin typeface="Arial" panose="020B0604020202020204" pitchFamily="34" charset="0"/>
        <a:ea typeface="Microsoft YaHei" panose="020B0503020204020204" pitchFamily="34" charset="-122"/>
        <a:cs typeface="+mn-cs"/>
      </a:defRPr>
    </a:lvl4pPr>
    <a:lvl5pPr marL="2057400" indent="-228600" algn="l" defTabSz="449263" rtl="0" eaLnBrk="0" fontAlgn="base" hangingPunct="0">
      <a:spcBef>
        <a:spcPct val="0"/>
      </a:spcBef>
      <a:spcAft>
        <a:spcPct val="0"/>
      </a:spcAft>
      <a:defRPr kern="1200">
        <a:solidFill>
          <a:schemeClr val="tx1"/>
        </a:solidFill>
        <a:latin typeface="Arial" panose="020B0604020202020204" pitchFamily="34" charset="0"/>
        <a:ea typeface="Microsoft YaHei" panose="020B0503020204020204" pitchFamily="34" charset="-122"/>
        <a:cs typeface="+mn-cs"/>
      </a:defRPr>
    </a:lvl5pPr>
    <a:lvl6pPr marL="2286000" algn="l" defTabSz="914400" rtl="0" eaLnBrk="1" latinLnBrk="0" hangingPunct="1">
      <a:defRPr kern="1200">
        <a:solidFill>
          <a:schemeClr val="tx1"/>
        </a:solidFill>
        <a:latin typeface="Arial" panose="020B0604020202020204" pitchFamily="34" charset="0"/>
        <a:ea typeface="Microsoft YaHei" panose="020B0503020204020204" pitchFamily="34" charset="-122"/>
        <a:cs typeface="+mn-cs"/>
      </a:defRPr>
    </a:lvl6pPr>
    <a:lvl7pPr marL="2743200" algn="l" defTabSz="914400" rtl="0" eaLnBrk="1" latinLnBrk="0" hangingPunct="1">
      <a:defRPr kern="1200">
        <a:solidFill>
          <a:schemeClr val="tx1"/>
        </a:solidFill>
        <a:latin typeface="Arial" panose="020B0604020202020204" pitchFamily="34" charset="0"/>
        <a:ea typeface="Microsoft YaHei" panose="020B0503020204020204" pitchFamily="34" charset="-122"/>
        <a:cs typeface="+mn-cs"/>
      </a:defRPr>
    </a:lvl7pPr>
    <a:lvl8pPr marL="3200400" algn="l" defTabSz="914400" rtl="0" eaLnBrk="1" latinLnBrk="0" hangingPunct="1">
      <a:defRPr kern="1200">
        <a:solidFill>
          <a:schemeClr val="tx1"/>
        </a:solidFill>
        <a:latin typeface="Arial" panose="020B0604020202020204" pitchFamily="34" charset="0"/>
        <a:ea typeface="Microsoft YaHei" panose="020B0503020204020204" pitchFamily="34" charset="-122"/>
        <a:cs typeface="+mn-cs"/>
      </a:defRPr>
    </a:lvl8pPr>
    <a:lvl9pPr marL="3657600" algn="l" defTabSz="914400" rtl="0" eaLnBrk="1" latinLnBrk="0" hangingPunct="1">
      <a:defRPr kern="1200">
        <a:solidFill>
          <a:schemeClr val="tx1"/>
        </a:solidFill>
        <a:latin typeface="Arial" panose="020B0604020202020204" pitchFamily="34" charset="0"/>
        <a:ea typeface="Microsoft YaHei" panose="020B0503020204020204" pitchFamily="34"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uviat, Luciole (DGB-BVV)" initials="SL(" lastIdx="2" clrIdx="0">
    <p:extLst>
      <p:ext uri="{19B8F6BF-5375-455C-9EA6-DF929625EA0E}">
        <p15:presenceInfo xmlns:p15="http://schemas.microsoft.com/office/powerpoint/2012/main" userId="S-1-5-21-4182961861-530159537-152464439-35625" providerId="AD"/>
      </p:ext>
    </p:extLst>
  </p:cmAuthor>
  <p:cmAuthor id="2" name="Lektorin " initials="L" lastIdx="6" clrIdx="1">
    <p:extLst>
      <p:ext uri="{19B8F6BF-5375-455C-9EA6-DF929625EA0E}">
        <p15:presenceInfo xmlns:p15="http://schemas.microsoft.com/office/powerpoint/2012/main" userId="Lektorin "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31" d="100"/>
          <a:sy n="131" d="100"/>
        </p:scale>
        <p:origin x="660" y="120"/>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a:extLst>
              <a:ext uri="{FF2B5EF4-FFF2-40B4-BE49-F238E27FC236}">
                <a16:creationId xmlns:a16="http://schemas.microsoft.com/office/drawing/2014/main" id="{E9CFD113-815A-4CF1-9609-5BB49BAD4112}"/>
              </a:ext>
            </a:extLst>
          </p:cNvPr>
          <p:cNvSpPr>
            <a:spLocks noGrp="1" noRot="1" noChangeAspect="1" noChangeArrowheads="1"/>
          </p:cNvSpPr>
          <p:nvPr>
            <p:ph type="sldImg"/>
          </p:nvPr>
        </p:nvSpPr>
        <p:spPr bwMode="auto">
          <a:xfrm>
            <a:off x="1106488" y="812800"/>
            <a:ext cx="5343525" cy="4006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 name="Rectangle 2">
            <a:extLst>
              <a:ext uri="{FF2B5EF4-FFF2-40B4-BE49-F238E27FC236}">
                <a16:creationId xmlns:a16="http://schemas.microsoft.com/office/drawing/2014/main" id="{FFEB4E83-E82E-4DBD-9C6F-54AB44470475}"/>
              </a:ext>
            </a:extLst>
          </p:cNvPr>
          <p:cNvSpPr>
            <a:spLocks noGrp="1" noChangeArrowheads="1"/>
          </p:cNvSpPr>
          <p:nvPr>
            <p:ph type="body"/>
          </p:nvPr>
        </p:nvSpPr>
        <p:spPr bwMode="auto">
          <a:xfrm>
            <a:off x="755650" y="5078413"/>
            <a:ext cx="6046788" cy="481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de-DE" altLang="de-DE" noProof="0"/>
          </a:p>
        </p:txBody>
      </p:sp>
      <p:sp>
        <p:nvSpPr>
          <p:cNvPr id="2051" name="Rectangle 3">
            <a:extLst>
              <a:ext uri="{FF2B5EF4-FFF2-40B4-BE49-F238E27FC236}">
                <a16:creationId xmlns:a16="http://schemas.microsoft.com/office/drawing/2014/main" id="{FB8ADA29-B541-4200-B8DB-17E447FDE31C}"/>
              </a:ext>
            </a:extLst>
          </p:cNvPr>
          <p:cNvSpPr>
            <a:spLocks noGrp="1" noChangeArrowheads="1"/>
          </p:cNvSpPr>
          <p:nvPr>
            <p:ph type="hdr"/>
          </p:nvPr>
        </p:nvSpPr>
        <p:spPr bwMode="auto">
          <a:xfrm>
            <a:off x="0" y="0"/>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eaLnBrk="1">
              <a:lnSpc>
                <a:spcPct val="93000"/>
              </a:lnSpc>
              <a:buClr>
                <a:srgbClr val="000000"/>
              </a:buClr>
              <a:buSzPct val="100000"/>
              <a:buFont typeface="Times New Roman" panose="02020603050405020304" pitchFamily="18" charset="0"/>
              <a:buNone/>
              <a:tabLst>
                <a:tab pos="449263" algn="l"/>
                <a:tab pos="898525" algn="l"/>
                <a:tab pos="1347788" algn="l"/>
                <a:tab pos="1797050" algn="l"/>
                <a:tab pos="2246313" algn="l"/>
                <a:tab pos="2695575" algn="l"/>
                <a:tab pos="3144838" algn="l"/>
              </a:tabLst>
              <a:defRPr sz="1400">
                <a:solidFill>
                  <a:srgbClr val="000000"/>
                </a:solidFill>
                <a:latin typeface="Times New Roman" panose="02020603050405020304" pitchFamily="18" charset="0"/>
                <a:cs typeface="Segoe UI" panose="020B0502040204020203" pitchFamily="34" charset="0"/>
              </a:defRPr>
            </a:lvl1pPr>
          </a:lstStyle>
          <a:p>
            <a:pPr>
              <a:defRPr/>
            </a:pPr>
            <a:endParaRPr lang="de-DE" altLang="de-DE"/>
          </a:p>
        </p:txBody>
      </p:sp>
      <p:sp>
        <p:nvSpPr>
          <p:cNvPr id="2052" name="Rectangle 4">
            <a:extLst>
              <a:ext uri="{FF2B5EF4-FFF2-40B4-BE49-F238E27FC236}">
                <a16:creationId xmlns:a16="http://schemas.microsoft.com/office/drawing/2014/main" id="{054D37C2-0802-44EE-AD12-D6696DEAA991}"/>
              </a:ext>
            </a:extLst>
          </p:cNvPr>
          <p:cNvSpPr>
            <a:spLocks noGrp="1" noChangeArrowheads="1"/>
          </p:cNvSpPr>
          <p:nvPr>
            <p:ph type="dt"/>
          </p:nvPr>
        </p:nvSpPr>
        <p:spPr bwMode="auto">
          <a:xfrm>
            <a:off x="4278313" y="0"/>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eaLnBrk="1">
              <a:lnSpc>
                <a:spcPct val="93000"/>
              </a:lnSpc>
              <a:buClr>
                <a:srgbClr val="000000"/>
              </a:buClr>
              <a:buSzPct val="100000"/>
              <a:buFont typeface="Times New Roman" panose="02020603050405020304" pitchFamily="18" charset="0"/>
              <a:buNone/>
              <a:tabLst>
                <a:tab pos="449263" algn="l"/>
                <a:tab pos="898525" algn="l"/>
                <a:tab pos="1347788" algn="l"/>
                <a:tab pos="1797050" algn="l"/>
                <a:tab pos="2246313" algn="l"/>
                <a:tab pos="2695575" algn="l"/>
                <a:tab pos="3144838" algn="l"/>
              </a:tabLst>
              <a:defRPr sz="1400">
                <a:solidFill>
                  <a:srgbClr val="000000"/>
                </a:solidFill>
                <a:latin typeface="Times New Roman" panose="02020603050405020304" pitchFamily="18" charset="0"/>
                <a:cs typeface="Segoe UI" panose="020B0502040204020203" pitchFamily="34" charset="0"/>
              </a:defRPr>
            </a:lvl1pPr>
          </a:lstStyle>
          <a:p>
            <a:pPr>
              <a:defRPr/>
            </a:pPr>
            <a:endParaRPr lang="de-DE" altLang="de-DE"/>
          </a:p>
        </p:txBody>
      </p:sp>
      <p:sp>
        <p:nvSpPr>
          <p:cNvPr id="2053" name="Rectangle 5">
            <a:extLst>
              <a:ext uri="{FF2B5EF4-FFF2-40B4-BE49-F238E27FC236}">
                <a16:creationId xmlns:a16="http://schemas.microsoft.com/office/drawing/2014/main" id="{3625EE86-FE72-494F-8638-0858153C37EE}"/>
              </a:ext>
            </a:extLst>
          </p:cNvPr>
          <p:cNvSpPr>
            <a:spLocks noGrp="1" noChangeArrowheads="1"/>
          </p:cNvSpPr>
          <p:nvPr>
            <p:ph type="ftr"/>
          </p:nvPr>
        </p:nvSpPr>
        <p:spPr bwMode="auto">
          <a:xfrm>
            <a:off x="0" y="10156825"/>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eaLnBrk="1">
              <a:lnSpc>
                <a:spcPct val="93000"/>
              </a:lnSpc>
              <a:buClr>
                <a:srgbClr val="000000"/>
              </a:buClr>
              <a:buSzPct val="100000"/>
              <a:buFont typeface="Times New Roman" panose="02020603050405020304" pitchFamily="18" charset="0"/>
              <a:buNone/>
              <a:tabLst>
                <a:tab pos="449263" algn="l"/>
                <a:tab pos="898525" algn="l"/>
                <a:tab pos="1347788" algn="l"/>
                <a:tab pos="1797050" algn="l"/>
                <a:tab pos="2246313" algn="l"/>
                <a:tab pos="2695575" algn="l"/>
                <a:tab pos="3144838" algn="l"/>
              </a:tabLst>
              <a:defRPr sz="1400">
                <a:solidFill>
                  <a:srgbClr val="000000"/>
                </a:solidFill>
                <a:latin typeface="Times New Roman" panose="02020603050405020304" pitchFamily="18" charset="0"/>
                <a:cs typeface="Segoe UI" panose="020B0502040204020203" pitchFamily="34" charset="0"/>
              </a:defRPr>
            </a:lvl1pPr>
          </a:lstStyle>
          <a:p>
            <a:pPr>
              <a:defRPr/>
            </a:pPr>
            <a:endParaRPr lang="de-DE" altLang="de-DE"/>
          </a:p>
        </p:txBody>
      </p:sp>
      <p:sp>
        <p:nvSpPr>
          <p:cNvPr id="2054" name="Rectangle 6">
            <a:extLst>
              <a:ext uri="{FF2B5EF4-FFF2-40B4-BE49-F238E27FC236}">
                <a16:creationId xmlns:a16="http://schemas.microsoft.com/office/drawing/2014/main" id="{C9455663-E00C-4BBB-A363-B2EBE6E8A736}"/>
              </a:ext>
            </a:extLst>
          </p:cNvPr>
          <p:cNvSpPr>
            <a:spLocks noGrp="1" noChangeArrowheads="1"/>
          </p:cNvSpPr>
          <p:nvPr>
            <p:ph type="sldNum"/>
          </p:nvPr>
        </p:nvSpPr>
        <p:spPr bwMode="auto">
          <a:xfrm>
            <a:off x="4278313" y="10156825"/>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eaLnBrk="1">
              <a:lnSpc>
                <a:spcPct val="93000"/>
              </a:lnSpc>
              <a:buClr>
                <a:srgbClr val="000000"/>
              </a:buClr>
              <a:buSzPct val="100000"/>
              <a:buFont typeface="Times New Roman" panose="02020603050405020304" pitchFamily="18" charset="0"/>
              <a:buNone/>
              <a:tabLst>
                <a:tab pos="449263" algn="l"/>
                <a:tab pos="898525" algn="l"/>
                <a:tab pos="1347788" algn="l"/>
                <a:tab pos="1797050" algn="l"/>
                <a:tab pos="2246313" algn="l"/>
                <a:tab pos="2695575" algn="l"/>
                <a:tab pos="3144838" algn="l"/>
              </a:tabLst>
              <a:defRPr sz="1400">
                <a:solidFill>
                  <a:srgbClr val="000000"/>
                </a:solidFill>
                <a:latin typeface="Times New Roman" panose="02020603050405020304" pitchFamily="18" charset="0"/>
                <a:cs typeface="Segoe UI" panose="020B0502040204020203" pitchFamily="34" charset="0"/>
              </a:defRPr>
            </a:lvl1pPr>
          </a:lstStyle>
          <a:p>
            <a:fld id="{54D7E649-B4E4-4977-A69F-774C8F48A481}" type="slidenum">
              <a:rPr lang="de-DE" altLang="de-DE"/>
              <a:pPr/>
              <a:t>‹Nr.›</a:t>
            </a:fld>
            <a:endParaRPr lang="de-DE" altLang="de-DE"/>
          </a:p>
        </p:txBody>
      </p:sp>
    </p:spTree>
    <p:extLst>
      <p:ext uri="{BB962C8B-B14F-4D97-AF65-F5344CB8AC3E}">
        <p14:creationId xmlns:p14="http://schemas.microsoft.com/office/powerpoint/2010/main" val="435028631"/>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6">
            <a:extLst>
              <a:ext uri="{FF2B5EF4-FFF2-40B4-BE49-F238E27FC236}">
                <a16:creationId xmlns:a16="http://schemas.microsoft.com/office/drawing/2014/main" id="{36B36CD2-CB17-4145-83E1-BA5946AEBD1B}"/>
              </a:ext>
            </a:extLst>
          </p:cNvPr>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9pPr>
          </a:lstStyle>
          <a:p>
            <a:pPr>
              <a:spcBef>
                <a:spcPct val="0"/>
              </a:spcBef>
            </a:pPr>
            <a:fld id="{10DD7AF0-42EF-46C6-937A-5D8193B457EF}" type="slidenum">
              <a:rPr lang="de-DE" altLang="de-DE" sz="1400"/>
              <a:pPr>
                <a:spcBef>
                  <a:spcPct val="0"/>
                </a:spcBef>
              </a:pPr>
              <a:t>1</a:t>
            </a:fld>
            <a:endParaRPr lang="de-DE" altLang="de-DE" sz="1400"/>
          </a:p>
        </p:txBody>
      </p:sp>
      <p:sp>
        <p:nvSpPr>
          <p:cNvPr id="4099" name="Rectangle 1">
            <a:extLst>
              <a:ext uri="{FF2B5EF4-FFF2-40B4-BE49-F238E27FC236}">
                <a16:creationId xmlns:a16="http://schemas.microsoft.com/office/drawing/2014/main" id="{0ACF584F-D6BF-475E-A88A-AD77A33C9DAC}"/>
              </a:ext>
            </a:extLst>
          </p:cNvPr>
          <p:cNvSpPr>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100" name="Rectangle 2">
            <a:extLst>
              <a:ext uri="{FF2B5EF4-FFF2-40B4-BE49-F238E27FC236}">
                <a16:creationId xmlns:a16="http://schemas.microsoft.com/office/drawing/2014/main" id="{64CE6BC3-225D-4411-827C-8317BA8C4ED7}"/>
              </a:ext>
            </a:extLst>
          </p:cNvPr>
          <p:cNvSpPr>
            <a:spLocks noGrp="1" noChangeArrowheads="1"/>
          </p:cNvSpPr>
          <p:nvPr>
            <p:ph type="body" idx="1"/>
          </p:nvPr>
        </p:nvSpPr>
        <p:spPr>
          <a:xfrm>
            <a:off x="755650" y="5078413"/>
            <a:ext cx="6048375" cy="4811712"/>
          </a:xfrm>
          <a:noFill/>
          <a:extLst>
            <a:ext uri="{91240B29-F687-4F45-9708-019B960494DF}">
              <a14:hiddenLine xmlns:a14="http://schemas.microsoft.com/office/drawing/2010/main" w="9525">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27687377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6">
            <a:extLst>
              <a:ext uri="{FF2B5EF4-FFF2-40B4-BE49-F238E27FC236}">
                <a16:creationId xmlns:a16="http://schemas.microsoft.com/office/drawing/2014/main" id="{914A4939-5934-4FFD-8E75-46C5C3E88033}"/>
              </a:ext>
            </a:extLst>
          </p:cNvPr>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9pPr>
          </a:lstStyle>
          <a:p>
            <a:pPr>
              <a:spcBef>
                <a:spcPct val="0"/>
              </a:spcBef>
            </a:pPr>
            <a:fld id="{E61FDA08-D8E9-480D-8D95-74B75BB2C37F}" type="slidenum">
              <a:rPr lang="de-DE" altLang="de-DE" sz="1400"/>
              <a:pPr>
                <a:spcBef>
                  <a:spcPct val="0"/>
                </a:spcBef>
              </a:pPr>
              <a:t>2</a:t>
            </a:fld>
            <a:endParaRPr lang="de-DE" altLang="de-DE" sz="1400"/>
          </a:p>
        </p:txBody>
      </p:sp>
      <p:sp>
        <p:nvSpPr>
          <p:cNvPr id="6147" name="Rectangle 1">
            <a:extLst>
              <a:ext uri="{FF2B5EF4-FFF2-40B4-BE49-F238E27FC236}">
                <a16:creationId xmlns:a16="http://schemas.microsoft.com/office/drawing/2014/main" id="{E12B0907-F134-4DF5-A032-DE5203E4DBE8}"/>
              </a:ext>
            </a:extLst>
          </p:cNvPr>
          <p:cNvSpPr>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8" name="Rectangle 2">
            <a:extLst>
              <a:ext uri="{FF2B5EF4-FFF2-40B4-BE49-F238E27FC236}">
                <a16:creationId xmlns:a16="http://schemas.microsoft.com/office/drawing/2014/main" id="{D9A69F3E-02E5-40F0-9479-0095279680CA}"/>
              </a:ext>
            </a:extLst>
          </p:cNvPr>
          <p:cNvSpPr>
            <a:spLocks noGrp="1" noChangeArrowheads="1"/>
          </p:cNvSpPr>
          <p:nvPr>
            <p:ph type="body" idx="1"/>
          </p:nvPr>
        </p:nvSpPr>
        <p:spPr>
          <a:xfrm>
            <a:off x="755650" y="5078413"/>
            <a:ext cx="6048375" cy="4811712"/>
          </a:xfrm>
          <a:noFill/>
          <a:extLst>
            <a:ext uri="{91240B29-F687-4F45-9708-019B960494DF}">
              <a14:hiddenLine xmlns:a14="http://schemas.microsoft.com/office/drawing/2010/main" w="9525">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34881350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4" name="Rectangle 6">
            <a:extLst>
              <a:ext uri="{FF2B5EF4-FFF2-40B4-BE49-F238E27FC236}">
                <a16:creationId xmlns:a16="http://schemas.microsoft.com/office/drawing/2014/main" id="{0F125A55-A672-4311-884A-29DD6182EA80}"/>
              </a:ext>
            </a:extLst>
          </p:cNvPr>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9pPr>
          </a:lstStyle>
          <a:p>
            <a:pPr>
              <a:spcBef>
                <a:spcPct val="0"/>
              </a:spcBef>
            </a:pPr>
            <a:fld id="{F71DEC82-3E9E-471D-A398-DB0F299BE267}" type="slidenum">
              <a:rPr lang="de-DE" altLang="de-DE" sz="1400"/>
              <a:pPr>
                <a:spcBef>
                  <a:spcPct val="0"/>
                </a:spcBef>
              </a:pPr>
              <a:t>3</a:t>
            </a:fld>
            <a:endParaRPr lang="de-DE" altLang="de-DE" sz="1400"/>
          </a:p>
        </p:txBody>
      </p:sp>
      <p:sp>
        <p:nvSpPr>
          <p:cNvPr id="8195" name="Rectangle 1">
            <a:extLst>
              <a:ext uri="{FF2B5EF4-FFF2-40B4-BE49-F238E27FC236}">
                <a16:creationId xmlns:a16="http://schemas.microsoft.com/office/drawing/2014/main" id="{3AAF90FA-773F-4E09-BCC0-9ADEB18E4541}"/>
              </a:ext>
            </a:extLst>
          </p:cNvPr>
          <p:cNvSpPr>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196" name="Rectangle 2">
            <a:extLst>
              <a:ext uri="{FF2B5EF4-FFF2-40B4-BE49-F238E27FC236}">
                <a16:creationId xmlns:a16="http://schemas.microsoft.com/office/drawing/2014/main" id="{833601F4-F6FF-46DF-8DFF-4A24656B12ED}"/>
              </a:ext>
            </a:extLst>
          </p:cNvPr>
          <p:cNvSpPr>
            <a:spLocks noGrp="1" noChangeArrowheads="1"/>
          </p:cNvSpPr>
          <p:nvPr>
            <p:ph type="body" idx="1"/>
          </p:nvPr>
        </p:nvSpPr>
        <p:spPr>
          <a:xfrm>
            <a:off x="755650" y="5078413"/>
            <a:ext cx="6048375" cy="4811712"/>
          </a:xfrm>
          <a:noFill/>
          <a:extLst>
            <a:ext uri="{91240B29-F687-4F45-9708-019B960494DF}">
              <a14:hiddenLine xmlns:a14="http://schemas.microsoft.com/office/drawing/2010/main" w="9525">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33604522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6">
            <a:extLst>
              <a:ext uri="{FF2B5EF4-FFF2-40B4-BE49-F238E27FC236}">
                <a16:creationId xmlns:a16="http://schemas.microsoft.com/office/drawing/2014/main" id="{875C0ADA-F564-47A2-839D-9410FEE6493D}"/>
              </a:ext>
            </a:extLst>
          </p:cNvPr>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9pPr>
          </a:lstStyle>
          <a:p>
            <a:pPr>
              <a:spcBef>
                <a:spcPct val="0"/>
              </a:spcBef>
            </a:pPr>
            <a:fld id="{E2FD9A96-D64B-40D3-802C-57C69965BC2F}" type="slidenum">
              <a:rPr lang="de-DE" altLang="de-DE" sz="1400"/>
              <a:pPr>
                <a:spcBef>
                  <a:spcPct val="0"/>
                </a:spcBef>
              </a:pPr>
              <a:t>4</a:t>
            </a:fld>
            <a:endParaRPr lang="de-DE" altLang="de-DE" sz="1400"/>
          </a:p>
        </p:txBody>
      </p:sp>
      <p:sp>
        <p:nvSpPr>
          <p:cNvPr id="10243" name="Rectangle 1">
            <a:extLst>
              <a:ext uri="{FF2B5EF4-FFF2-40B4-BE49-F238E27FC236}">
                <a16:creationId xmlns:a16="http://schemas.microsoft.com/office/drawing/2014/main" id="{66F37897-A904-4CF8-865C-784D71E0E161}"/>
              </a:ext>
            </a:extLst>
          </p:cNvPr>
          <p:cNvSpPr>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244" name="Rectangle 2">
            <a:extLst>
              <a:ext uri="{FF2B5EF4-FFF2-40B4-BE49-F238E27FC236}">
                <a16:creationId xmlns:a16="http://schemas.microsoft.com/office/drawing/2014/main" id="{0777479E-4E82-47D0-82CD-76F5AA9AA730}"/>
              </a:ext>
            </a:extLst>
          </p:cNvPr>
          <p:cNvSpPr>
            <a:spLocks noGrp="1" noChangeArrowheads="1"/>
          </p:cNvSpPr>
          <p:nvPr>
            <p:ph type="body" idx="1"/>
          </p:nvPr>
        </p:nvSpPr>
        <p:spPr>
          <a:xfrm>
            <a:off x="755650" y="5078413"/>
            <a:ext cx="6048375" cy="4811712"/>
          </a:xfrm>
          <a:noFill/>
          <a:extLst>
            <a:ext uri="{91240B29-F687-4F45-9708-019B960494DF}">
              <a14:hiddenLine xmlns:a14="http://schemas.microsoft.com/office/drawing/2010/main" w="9525">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3194402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90" name="Rectangle 6">
            <a:extLst>
              <a:ext uri="{FF2B5EF4-FFF2-40B4-BE49-F238E27FC236}">
                <a16:creationId xmlns:a16="http://schemas.microsoft.com/office/drawing/2014/main" id="{74A59133-1808-4100-B11D-2F390D292FF9}"/>
              </a:ext>
            </a:extLst>
          </p:cNvPr>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9pPr>
          </a:lstStyle>
          <a:p>
            <a:pPr>
              <a:spcBef>
                <a:spcPct val="0"/>
              </a:spcBef>
            </a:pPr>
            <a:fld id="{3907E23E-5A30-406B-A8EA-4007BF05A3C9}" type="slidenum">
              <a:rPr lang="de-DE" altLang="de-DE" sz="1400"/>
              <a:pPr>
                <a:spcBef>
                  <a:spcPct val="0"/>
                </a:spcBef>
              </a:pPr>
              <a:t>5</a:t>
            </a:fld>
            <a:endParaRPr lang="de-DE" altLang="de-DE" sz="1400"/>
          </a:p>
        </p:txBody>
      </p:sp>
      <p:sp>
        <p:nvSpPr>
          <p:cNvPr id="12291" name="Rectangle 1">
            <a:extLst>
              <a:ext uri="{FF2B5EF4-FFF2-40B4-BE49-F238E27FC236}">
                <a16:creationId xmlns:a16="http://schemas.microsoft.com/office/drawing/2014/main" id="{A67FF873-A364-4305-9962-49AEFE083250}"/>
              </a:ext>
            </a:extLst>
          </p:cNvPr>
          <p:cNvSpPr>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2292" name="Rectangle 2">
            <a:extLst>
              <a:ext uri="{FF2B5EF4-FFF2-40B4-BE49-F238E27FC236}">
                <a16:creationId xmlns:a16="http://schemas.microsoft.com/office/drawing/2014/main" id="{11F30702-86FF-421F-B459-D99A4F36129A}"/>
              </a:ext>
            </a:extLst>
          </p:cNvPr>
          <p:cNvSpPr>
            <a:spLocks noGrp="1" noChangeArrowheads="1"/>
          </p:cNvSpPr>
          <p:nvPr>
            <p:ph type="body" idx="1"/>
          </p:nvPr>
        </p:nvSpPr>
        <p:spPr>
          <a:xfrm>
            <a:off x="755650" y="5078413"/>
            <a:ext cx="6048375" cy="4811712"/>
          </a:xfrm>
          <a:noFill/>
          <a:extLst>
            <a:ext uri="{91240B29-F687-4F45-9708-019B960494DF}">
              <a14:hiddenLine xmlns:a14="http://schemas.microsoft.com/office/drawing/2010/main" w="9525">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42317814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Rectangle 6">
            <a:extLst>
              <a:ext uri="{FF2B5EF4-FFF2-40B4-BE49-F238E27FC236}">
                <a16:creationId xmlns:a16="http://schemas.microsoft.com/office/drawing/2014/main" id="{292A3994-2630-4B19-B5D7-8557D0FC0336}"/>
              </a:ext>
            </a:extLst>
          </p:cNvPr>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9pPr>
          </a:lstStyle>
          <a:p>
            <a:pPr>
              <a:spcBef>
                <a:spcPct val="0"/>
              </a:spcBef>
            </a:pPr>
            <a:fld id="{E33952D8-DDC2-4E71-9C99-49502724BB4C}" type="slidenum">
              <a:rPr lang="de-DE" altLang="de-DE" sz="1400"/>
              <a:pPr>
                <a:spcBef>
                  <a:spcPct val="0"/>
                </a:spcBef>
              </a:pPr>
              <a:t>6</a:t>
            </a:fld>
            <a:endParaRPr lang="de-DE" altLang="de-DE" sz="1400"/>
          </a:p>
        </p:txBody>
      </p:sp>
      <p:sp>
        <p:nvSpPr>
          <p:cNvPr id="14339" name="Rectangle 1">
            <a:extLst>
              <a:ext uri="{FF2B5EF4-FFF2-40B4-BE49-F238E27FC236}">
                <a16:creationId xmlns:a16="http://schemas.microsoft.com/office/drawing/2014/main" id="{99745002-5686-40D7-A642-4086BDA06474}"/>
              </a:ext>
            </a:extLst>
          </p:cNvPr>
          <p:cNvSpPr>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340" name="Rectangle 2">
            <a:extLst>
              <a:ext uri="{FF2B5EF4-FFF2-40B4-BE49-F238E27FC236}">
                <a16:creationId xmlns:a16="http://schemas.microsoft.com/office/drawing/2014/main" id="{67CA4F39-9921-4211-889E-74FAE61B43D6}"/>
              </a:ext>
            </a:extLst>
          </p:cNvPr>
          <p:cNvSpPr>
            <a:spLocks noGrp="1" noChangeArrowheads="1"/>
          </p:cNvSpPr>
          <p:nvPr>
            <p:ph type="body" idx="1"/>
          </p:nvPr>
        </p:nvSpPr>
        <p:spPr>
          <a:xfrm>
            <a:off x="755650" y="5078413"/>
            <a:ext cx="6048375" cy="4811712"/>
          </a:xfrm>
          <a:noFill/>
          <a:extLst>
            <a:ext uri="{91240B29-F687-4F45-9708-019B960494DF}">
              <a14:hiddenLine xmlns:a14="http://schemas.microsoft.com/office/drawing/2010/main" w="9525">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34467764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6">
            <a:extLst>
              <a:ext uri="{FF2B5EF4-FFF2-40B4-BE49-F238E27FC236}">
                <a16:creationId xmlns:a16="http://schemas.microsoft.com/office/drawing/2014/main" id="{3849A3DB-8A76-4320-A95C-9CC15C039688}"/>
              </a:ext>
            </a:extLst>
          </p:cNvPr>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9pPr>
          </a:lstStyle>
          <a:p>
            <a:pPr>
              <a:spcBef>
                <a:spcPct val="0"/>
              </a:spcBef>
            </a:pPr>
            <a:fld id="{D6489799-0D37-4135-A65B-F1C41914F52B}" type="slidenum">
              <a:rPr lang="de-DE" altLang="de-DE" sz="1400"/>
              <a:pPr>
                <a:spcBef>
                  <a:spcPct val="0"/>
                </a:spcBef>
              </a:pPr>
              <a:t>7</a:t>
            </a:fld>
            <a:endParaRPr lang="de-DE" altLang="de-DE" sz="1400"/>
          </a:p>
        </p:txBody>
      </p:sp>
      <p:sp>
        <p:nvSpPr>
          <p:cNvPr id="16387" name="Rectangle 1">
            <a:extLst>
              <a:ext uri="{FF2B5EF4-FFF2-40B4-BE49-F238E27FC236}">
                <a16:creationId xmlns:a16="http://schemas.microsoft.com/office/drawing/2014/main" id="{DFDE84FE-F63C-45C6-96B7-D9D543C010FF}"/>
              </a:ext>
            </a:extLst>
          </p:cNvPr>
          <p:cNvSpPr>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6388" name="Rectangle 2">
            <a:extLst>
              <a:ext uri="{FF2B5EF4-FFF2-40B4-BE49-F238E27FC236}">
                <a16:creationId xmlns:a16="http://schemas.microsoft.com/office/drawing/2014/main" id="{7DC1071C-BB24-4329-A7E3-30D2C4A00528}"/>
              </a:ext>
            </a:extLst>
          </p:cNvPr>
          <p:cNvSpPr>
            <a:spLocks noGrp="1" noChangeArrowheads="1"/>
          </p:cNvSpPr>
          <p:nvPr>
            <p:ph type="body" idx="1"/>
          </p:nvPr>
        </p:nvSpPr>
        <p:spPr>
          <a:xfrm>
            <a:off x="755650" y="5078413"/>
            <a:ext cx="6048375" cy="4811712"/>
          </a:xfrm>
          <a:noFill/>
          <a:extLst>
            <a:ext uri="{91240B29-F687-4F45-9708-019B960494DF}">
              <a14:hiddenLine xmlns:a14="http://schemas.microsoft.com/office/drawing/2010/main" w="9525">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23608564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6">
            <a:extLst>
              <a:ext uri="{FF2B5EF4-FFF2-40B4-BE49-F238E27FC236}">
                <a16:creationId xmlns:a16="http://schemas.microsoft.com/office/drawing/2014/main" id="{6B14430C-59F7-4654-949B-1DE14FED06A5}"/>
              </a:ext>
            </a:extLst>
          </p:cNvPr>
          <p:cNvSpPr>
            <a:spLocks noGrp="1" noChangeArrowheads="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49263" algn="l"/>
                <a:tab pos="898525" algn="l"/>
                <a:tab pos="1347788" algn="l"/>
                <a:tab pos="1797050" algn="l"/>
                <a:tab pos="2246313" algn="l"/>
                <a:tab pos="2695575" algn="l"/>
                <a:tab pos="3144838" algn="l"/>
              </a:tabLst>
              <a:defRPr sz="1200">
                <a:solidFill>
                  <a:srgbClr val="000000"/>
                </a:solidFill>
                <a:latin typeface="Times New Roman" panose="02020603050405020304" pitchFamily="18" charset="0"/>
              </a:defRPr>
            </a:lvl9pPr>
          </a:lstStyle>
          <a:p>
            <a:pPr>
              <a:spcBef>
                <a:spcPct val="0"/>
              </a:spcBef>
            </a:pPr>
            <a:fld id="{3DD24449-E132-4A3D-B21C-5C0741C02E58}" type="slidenum">
              <a:rPr lang="de-DE" altLang="de-DE" sz="1400"/>
              <a:pPr>
                <a:spcBef>
                  <a:spcPct val="0"/>
                </a:spcBef>
              </a:pPr>
              <a:t>18</a:t>
            </a:fld>
            <a:endParaRPr lang="de-DE" altLang="de-DE" sz="1400"/>
          </a:p>
        </p:txBody>
      </p:sp>
      <p:sp>
        <p:nvSpPr>
          <p:cNvPr id="28675" name="Rectangle 1">
            <a:extLst>
              <a:ext uri="{FF2B5EF4-FFF2-40B4-BE49-F238E27FC236}">
                <a16:creationId xmlns:a16="http://schemas.microsoft.com/office/drawing/2014/main" id="{030513B0-2759-4C1D-9578-65F0AB21BE4A}"/>
              </a:ext>
            </a:extLst>
          </p:cNvPr>
          <p:cNvSpPr>
            <a:spLocks noGrp="1" noRot="1" noChangeAspect="1" noChangeArrowheads="1" noTextEdit="1"/>
          </p:cNvSpPr>
          <p:nvPr>
            <p:ph type="sldImg"/>
          </p:nvPr>
        </p:nvSpPr>
        <p:spPr>
          <a:xfrm>
            <a:off x="217488" y="812800"/>
            <a:ext cx="7123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8676" name="Rectangle 2">
            <a:extLst>
              <a:ext uri="{FF2B5EF4-FFF2-40B4-BE49-F238E27FC236}">
                <a16:creationId xmlns:a16="http://schemas.microsoft.com/office/drawing/2014/main" id="{D42D7FE3-F540-4E55-9A8D-3D02799B04E7}"/>
              </a:ext>
            </a:extLst>
          </p:cNvPr>
          <p:cNvSpPr>
            <a:spLocks noGrp="1" noChangeArrowheads="1"/>
          </p:cNvSpPr>
          <p:nvPr>
            <p:ph type="body" idx="1"/>
          </p:nvPr>
        </p:nvSpPr>
        <p:spPr>
          <a:xfrm>
            <a:off x="755650" y="5078413"/>
            <a:ext cx="6048375" cy="4811712"/>
          </a:xfrm>
          <a:noFill/>
          <a:extLst>
            <a:ext uri="{91240B29-F687-4F45-9708-019B960494DF}">
              <a14:hiddenLine xmlns:a14="http://schemas.microsoft.com/office/drawing/2010/main" w="9525">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29579087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260475" y="928688"/>
            <a:ext cx="7559675" cy="1973262"/>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260475" y="2978150"/>
            <a:ext cx="7559675" cy="1370013"/>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Rectangle 3">
            <a:extLst>
              <a:ext uri="{FF2B5EF4-FFF2-40B4-BE49-F238E27FC236}">
                <a16:creationId xmlns:a16="http://schemas.microsoft.com/office/drawing/2014/main" id="{244A71B0-4A36-444A-8677-E2C7B8525F65}"/>
              </a:ext>
            </a:extLst>
          </p:cNvPr>
          <p:cNvSpPr>
            <a:spLocks noGrp="1" noChangeArrowheads="1"/>
          </p:cNvSpPr>
          <p:nvPr>
            <p:ph type="dt" idx="10"/>
          </p:nvPr>
        </p:nvSpPr>
        <p:spPr>
          <a:ln/>
        </p:spPr>
        <p:txBody>
          <a:bodyPr/>
          <a:lstStyle>
            <a:lvl1pPr>
              <a:defRPr/>
            </a:lvl1pPr>
          </a:lstStyle>
          <a:p>
            <a:pPr>
              <a:defRPr/>
            </a:pPr>
            <a:endParaRPr lang="de-DE" altLang="de-DE"/>
          </a:p>
        </p:txBody>
      </p:sp>
      <p:sp>
        <p:nvSpPr>
          <p:cNvPr id="5" name="Rectangle 4">
            <a:extLst>
              <a:ext uri="{FF2B5EF4-FFF2-40B4-BE49-F238E27FC236}">
                <a16:creationId xmlns:a16="http://schemas.microsoft.com/office/drawing/2014/main" id="{B23FB284-382E-458A-91D2-01E4A858CE4C}"/>
              </a:ext>
            </a:extLst>
          </p:cNvPr>
          <p:cNvSpPr>
            <a:spLocks noGrp="1" noChangeArrowheads="1"/>
          </p:cNvSpPr>
          <p:nvPr>
            <p:ph type="ftr" idx="11"/>
          </p:nvPr>
        </p:nvSpPr>
        <p:spPr>
          <a:ln/>
        </p:spPr>
        <p:txBody>
          <a:bodyPr/>
          <a:lstStyle>
            <a:lvl1pPr>
              <a:defRPr/>
            </a:lvl1pPr>
          </a:lstStyle>
          <a:p>
            <a:pPr>
              <a:defRPr/>
            </a:pPr>
            <a:endParaRPr lang="de-DE" altLang="de-DE"/>
          </a:p>
        </p:txBody>
      </p:sp>
      <p:sp>
        <p:nvSpPr>
          <p:cNvPr id="6" name="Rectangle 5">
            <a:extLst>
              <a:ext uri="{FF2B5EF4-FFF2-40B4-BE49-F238E27FC236}">
                <a16:creationId xmlns:a16="http://schemas.microsoft.com/office/drawing/2014/main" id="{4E058CD0-7EC4-4C1B-A143-EBB4895ED6F1}"/>
              </a:ext>
            </a:extLst>
          </p:cNvPr>
          <p:cNvSpPr>
            <a:spLocks noGrp="1" noChangeArrowheads="1"/>
          </p:cNvSpPr>
          <p:nvPr>
            <p:ph type="sldNum" idx="12"/>
          </p:nvPr>
        </p:nvSpPr>
        <p:spPr>
          <a:ln/>
        </p:spPr>
        <p:txBody>
          <a:bodyPr/>
          <a:lstStyle>
            <a:lvl1pPr>
              <a:defRPr/>
            </a:lvl1pPr>
          </a:lstStyle>
          <a:p>
            <a:fld id="{DD953927-A7C4-4C00-92D1-B6FB536557E2}" type="slidenum">
              <a:rPr lang="de-DE" altLang="de-DE"/>
              <a:pPr/>
              <a:t>‹Nr.›</a:t>
            </a:fld>
            <a:endParaRPr lang="de-DE" altLang="de-DE"/>
          </a:p>
        </p:txBody>
      </p:sp>
    </p:spTree>
    <p:extLst>
      <p:ext uri="{BB962C8B-B14F-4D97-AF65-F5344CB8AC3E}">
        <p14:creationId xmlns:p14="http://schemas.microsoft.com/office/powerpoint/2010/main" val="2079156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3">
            <a:extLst>
              <a:ext uri="{FF2B5EF4-FFF2-40B4-BE49-F238E27FC236}">
                <a16:creationId xmlns:a16="http://schemas.microsoft.com/office/drawing/2014/main" id="{F37A5F2A-1B4E-408D-855E-B4AD910758AD}"/>
              </a:ext>
            </a:extLst>
          </p:cNvPr>
          <p:cNvSpPr>
            <a:spLocks noGrp="1" noChangeArrowheads="1"/>
          </p:cNvSpPr>
          <p:nvPr>
            <p:ph type="dt" idx="10"/>
          </p:nvPr>
        </p:nvSpPr>
        <p:spPr>
          <a:ln/>
        </p:spPr>
        <p:txBody>
          <a:bodyPr/>
          <a:lstStyle>
            <a:lvl1pPr>
              <a:defRPr/>
            </a:lvl1pPr>
          </a:lstStyle>
          <a:p>
            <a:pPr>
              <a:defRPr/>
            </a:pPr>
            <a:endParaRPr lang="de-DE" altLang="de-DE"/>
          </a:p>
        </p:txBody>
      </p:sp>
      <p:sp>
        <p:nvSpPr>
          <p:cNvPr id="5" name="Rectangle 4">
            <a:extLst>
              <a:ext uri="{FF2B5EF4-FFF2-40B4-BE49-F238E27FC236}">
                <a16:creationId xmlns:a16="http://schemas.microsoft.com/office/drawing/2014/main" id="{0327254B-AB42-455A-8FF5-8B70D7122850}"/>
              </a:ext>
            </a:extLst>
          </p:cNvPr>
          <p:cNvSpPr>
            <a:spLocks noGrp="1" noChangeArrowheads="1"/>
          </p:cNvSpPr>
          <p:nvPr>
            <p:ph type="ftr" idx="11"/>
          </p:nvPr>
        </p:nvSpPr>
        <p:spPr>
          <a:ln/>
        </p:spPr>
        <p:txBody>
          <a:bodyPr/>
          <a:lstStyle>
            <a:lvl1pPr>
              <a:defRPr/>
            </a:lvl1pPr>
          </a:lstStyle>
          <a:p>
            <a:pPr>
              <a:defRPr/>
            </a:pPr>
            <a:endParaRPr lang="de-DE" altLang="de-DE"/>
          </a:p>
        </p:txBody>
      </p:sp>
      <p:sp>
        <p:nvSpPr>
          <p:cNvPr id="6" name="Rectangle 5">
            <a:extLst>
              <a:ext uri="{FF2B5EF4-FFF2-40B4-BE49-F238E27FC236}">
                <a16:creationId xmlns:a16="http://schemas.microsoft.com/office/drawing/2014/main" id="{92CFE240-B3AA-4ECC-81C1-6697D9827645}"/>
              </a:ext>
            </a:extLst>
          </p:cNvPr>
          <p:cNvSpPr>
            <a:spLocks noGrp="1" noChangeArrowheads="1"/>
          </p:cNvSpPr>
          <p:nvPr>
            <p:ph type="sldNum" idx="12"/>
          </p:nvPr>
        </p:nvSpPr>
        <p:spPr>
          <a:ln/>
        </p:spPr>
        <p:txBody>
          <a:bodyPr/>
          <a:lstStyle>
            <a:lvl1pPr>
              <a:defRPr/>
            </a:lvl1pPr>
          </a:lstStyle>
          <a:p>
            <a:fld id="{B3547FA7-DB4D-4DE7-9C55-3E66D4593586}" type="slidenum">
              <a:rPr lang="de-DE" altLang="de-DE"/>
              <a:pPr/>
              <a:t>‹Nr.›</a:t>
            </a:fld>
            <a:endParaRPr lang="de-DE" altLang="de-DE"/>
          </a:p>
        </p:txBody>
      </p:sp>
    </p:spTree>
    <p:extLst>
      <p:ext uri="{BB962C8B-B14F-4D97-AF65-F5344CB8AC3E}">
        <p14:creationId xmlns:p14="http://schemas.microsoft.com/office/powerpoint/2010/main" val="937581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305675" y="225425"/>
            <a:ext cx="2266950" cy="438785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503238" y="225425"/>
            <a:ext cx="6650037" cy="4387850"/>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3">
            <a:extLst>
              <a:ext uri="{FF2B5EF4-FFF2-40B4-BE49-F238E27FC236}">
                <a16:creationId xmlns:a16="http://schemas.microsoft.com/office/drawing/2014/main" id="{81C92540-8DBA-45AD-87BE-216D8B880A44}"/>
              </a:ext>
            </a:extLst>
          </p:cNvPr>
          <p:cNvSpPr>
            <a:spLocks noGrp="1" noChangeArrowheads="1"/>
          </p:cNvSpPr>
          <p:nvPr>
            <p:ph type="dt" idx="10"/>
          </p:nvPr>
        </p:nvSpPr>
        <p:spPr>
          <a:ln/>
        </p:spPr>
        <p:txBody>
          <a:bodyPr/>
          <a:lstStyle>
            <a:lvl1pPr>
              <a:defRPr/>
            </a:lvl1pPr>
          </a:lstStyle>
          <a:p>
            <a:pPr>
              <a:defRPr/>
            </a:pPr>
            <a:endParaRPr lang="de-DE" altLang="de-DE"/>
          </a:p>
        </p:txBody>
      </p:sp>
      <p:sp>
        <p:nvSpPr>
          <p:cNvPr id="5" name="Rectangle 4">
            <a:extLst>
              <a:ext uri="{FF2B5EF4-FFF2-40B4-BE49-F238E27FC236}">
                <a16:creationId xmlns:a16="http://schemas.microsoft.com/office/drawing/2014/main" id="{97BBC940-0934-4339-8558-ABAAD8050E53}"/>
              </a:ext>
            </a:extLst>
          </p:cNvPr>
          <p:cNvSpPr>
            <a:spLocks noGrp="1" noChangeArrowheads="1"/>
          </p:cNvSpPr>
          <p:nvPr>
            <p:ph type="ftr" idx="11"/>
          </p:nvPr>
        </p:nvSpPr>
        <p:spPr>
          <a:ln/>
        </p:spPr>
        <p:txBody>
          <a:bodyPr/>
          <a:lstStyle>
            <a:lvl1pPr>
              <a:defRPr/>
            </a:lvl1pPr>
          </a:lstStyle>
          <a:p>
            <a:pPr>
              <a:defRPr/>
            </a:pPr>
            <a:endParaRPr lang="de-DE" altLang="de-DE"/>
          </a:p>
        </p:txBody>
      </p:sp>
      <p:sp>
        <p:nvSpPr>
          <p:cNvPr id="6" name="Rectangle 5">
            <a:extLst>
              <a:ext uri="{FF2B5EF4-FFF2-40B4-BE49-F238E27FC236}">
                <a16:creationId xmlns:a16="http://schemas.microsoft.com/office/drawing/2014/main" id="{75C33CC5-50FB-46DA-870F-EBEC14618555}"/>
              </a:ext>
            </a:extLst>
          </p:cNvPr>
          <p:cNvSpPr>
            <a:spLocks noGrp="1" noChangeArrowheads="1"/>
          </p:cNvSpPr>
          <p:nvPr>
            <p:ph type="sldNum" idx="12"/>
          </p:nvPr>
        </p:nvSpPr>
        <p:spPr>
          <a:ln/>
        </p:spPr>
        <p:txBody>
          <a:bodyPr/>
          <a:lstStyle>
            <a:lvl1pPr>
              <a:defRPr/>
            </a:lvl1pPr>
          </a:lstStyle>
          <a:p>
            <a:fld id="{16AE5BAD-7CC1-4F2A-8718-453D7DDDABFF}" type="slidenum">
              <a:rPr lang="de-DE" altLang="de-DE"/>
              <a:pPr/>
              <a:t>‹Nr.›</a:t>
            </a:fld>
            <a:endParaRPr lang="de-DE" altLang="de-DE"/>
          </a:p>
        </p:txBody>
      </p:sp>
    </p:spTree>
    <p:extLst>
      <p:ext uri="{BB962C8B-B14F-4D97-AF65-F5344CB8AC3E}">
        <p14:creationId xmlns:p14="http://schemas.microsoft.com/office/powerpoint/2010/main" val="39637606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503238" y="225425"/>
            <a:ext cx="9069387" cy="944563"/>
          </a:xfrm>
        </p:spPr>
        <p:txBody>
          <a:bodyPr/>
          <a:lstStyle/>
          <a:p>
            <a:r>
              <a:rPr lang="de-DE"/>
              <a:t>Titelmasterformat durch Klicken bearbeiten</a:t>
            </a:r>
          </a:p>
        </p:txBody>
      </p:sp>
      <p:sp>
        <p:nvSpPr>
          <p:cNvPr id="3" name="Rectangle 3">
            <a:extLst>
              <a:ext uri="{FF2B5EF4-FFF2-40B4-BE49-F238E27FC236}">
                <a16:creationId xmlns:a16="http://schemas.microsoft.com/office/drawing/2014/main" id="{D64CD556-8587-40EA-AF86-5EC45D43FDF1}"/>
              </a:ext>
            </a:extLst>
          </p:cNvPr>
          <p:cNvSpPr>
            <a:spLocks noGrp="1" noChangeArrowheads="1"/>
          </p:cNvSpPr>
          <p:nvPr>
            <p:ph type="dt" idx="10"/>
          </p:nvPr>
        </p:nvSpPr>
        <p:spPr>
          <a:ln/>
        </p:spPr>
        <p:txBody>
          <a:bodyPr/>
          <a:lstStyle>
            <a:lvl1pPr>
              <a:defRPr/>
            </a:lvl1pPr>
          </a:lstStyle>
          <a:p>
            <a:pPr>
              <a:defRPr/>
            </a:pPr>
            <a:endParaRPr lang="de-DE" altLang="de-DE"/>
          </a:p>
        </p:txBody>
      </p:sp>
      <p:sp>
        <p:nvSpPr>
          <p:cNvPr id="4" name="Rectangle 4">
            <a:extLst>
              <a:ext uri="{FF2B5EF4-FFF2-40B4-BE49-F238E27FC236}">
                <a16:creationId xmlns:a16="http://schemas.microsoft.com/office/drawing/2014/main" id="{495F9131-9894-4BC6-A83F-AD7BCF2B5C19}"/>
              </a:ext>
            </a:extLst>
          </p:cNvPr>
          <p:cNvSpPr>
            <a:spLocks noGrp="1" noChangeArrowheads="1"/>
          </p:cNvSpPr>
          <p:nvPr>
            <p:ph type="ftr" idx="11"/>
          </p:nvPr>
        </p:nvSpPr>
        <p:spPr>
          <a:ln/>
        </p:spPr>
        <p:txBody>
          <a:bodyPr/>
          <a:lstStyle>
            <a:lvl1pPr>
              <a:defRPr/>
            </a:lvl1pPr>
          </a:lstStyle>
          <a:p>
            <a:pPr>
              <a:defRPr/>
            </a:pPr>
            <a:endParaRPr lang="de-DE" altLang="de-DE"/>
          </a:p>
        </p:txBody>
      </p:sp>
      <p:sp>
        <p:nvSpPr>
          <p:cNvPr id="5" name="Rectangle 5">
            <a:extLst>
              <a:ext uri="{FF2B5EF4-FFF2-40B4-BE49-F238E27FC236}">
                <a16:creationId xmlns:a16="http://schemas.microsoft.com/office/drawing/2014/main" id="{0D565DE2-B022-42AC-BB8D-78FA4A7F0E51}"/>
              </a:ext>
            </a:extLst>
          </p:cNvPr>
          <p:cNvSpPr>
            <a:spLocks noGrp="1" noChangeArrowheads="1"/>
          </p:cNvSpPr>
          <p:nvPr>
            <p:ph type="sldNum" idx="12"/>
          </p:nvPr>
        </p:nvSpPr>
        <p:spPr>
          <a:ln/>
        </p:spPr>
        <p:txBody>
          <a:bodyPr/>
          <a:lstStyle>
            <a:lvl1pPr>
              <a:defRPr/>
            </a:lvl1pPr>
          </a:lstStyle>
          <a:p>
            <a:fld id="{473C3060-18A1-40D9-9072-795FF0536673}" type="slidenum">
              <a:rPr lang="de-DE" altLang="de-DE"/>
              <a:pPr/>
              <a:t>‹Nr.›</a:t>
            </a:fld>
            <a:endParaRPr lang="de-DE" altLang="de-DE"/>
          </a:p>
        </p:txBody>
      </p:sp>
    </p:spTree>
    <p:extLst>
      <p:ext uri="{BB962C8B-B14F-4D97-AF65-F5344CB8AC3E}">
        <p14:creationId xmlns:p14="http://schemas.microsoft.com/office/powerpoint/2010/main" val="722169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3">
            <a:extLst>
              <a:ext uri="{FF2B5EF4-FFF2-40B4-BE49-F238E27FC236}">
                <a16:creationId xmlns:a16="http://schemas.microsoft.com/office/drawing/2014/main" id="{C09834F2-B5FF-462C-AB2C-77634B019FDE}"/>
              </a:ext>
            </a:extLst>
          </p:cNvPr>
          <p:cNvSpPr>
            <a:spLocks noGrp="1" noChangeArrowheads="1"/>
          </p:cNvSpPr>
          <p:nvPr>
            <p:ph type="dt" idx="10"/>
          </p:nvPr>
        </p:nvSpPr>
        <p:spPr>
          <a:ln/>
        </p:spPr>
        <p:txBody>
          <a:bodyPr/>
          <a:lstStyle>
            <a:lvl1pPr>
              <a:defRPr/>
            </a:lvl1pPr>
          </a:lstStyle>
          <a:p>
            <a:pPr>
              <a:defRPr/>
            </a:pPr>
            <a:endParaRPr lang="de-DE" altLang="de-DE"/>
          </a:p>
        </p:txBody>
      </p:sp>
      <p:sp>
        <p:nvSpPr>
          <p:cNvPr id="5" name="Rectangle 4">
            <a:extLst>
              <a:ext uri="{FF2B5EF4-FFF2-40B4-BE49-F238E27FC236}">
                <a16:creationId xmlns:a16="http://schemas.microsoft.com/office/drawing/2014/main" id="{5BD2F6E2-D5C3-4A47-90C3-3829615185C6}"/>
              </a:ext>
            </a:extLst>
          </p:cNvPr>
          <p:cNvSpPr>
            <a:spLocks noGrp="1" noChangeArrowheads="1"/>
          </p:cNvSpPr>
          <p:nvPr>
            <p:ph type="ftr" idx="11"/>
          </p:nvPr>
        </p:nvSpPr>
        <p:spPr>
          <a:ln/>
        </p:spPr>
        <p:txBody>
          <a:bodyPr/>
          <a:lstStyle>
            <a:lvl1pPr>
              <a:defRPr/>
            </a:lvl1pPr>
          </a:lstStyle>
          <a:p>
            <a:pPr>
              <a:defRPr/>
            </a:pPr>
            <a:endParaRPr lang="de-DE" altLang="de-DE"/>
          </a:p>
        </p:txBody>
      </p:sp>
      <p:sp>
        <p:nvSpPr>
          <p:cNvPr id="6" name="Rectangle 5">
            <a:extLst>
              <a:ext uri="{FF2B5EF4-FFF2-40B4-BE49-F238E27FC236}">
                <a16:creationId xmlns:a16="http://schemas.microsoft.com/office/drawing/2014/main" id="{2C914A36-73A7-458F-8707-E3D53ACEDA1A}"/>
              </a:ext>
            </a:extLst>
          </p:cNvPr>
          <p:cNvSpPr>
            <a:spLocks noGrp="1" noChangeArrowheads="1"/>
          </p:cNvSpPr>
          <p:nvPr>
            <p:ph type="sldNum" idx="12"/>
          </p:nvPr>
        </p:nvSpPr>
        <p:spPr>
          <a:ln/>
        </p:spPr>
        <p:txBody>
          <a:bodyPr/>
          <a:lstStyle>
            <a:lvl1pPr>
              <a:defRPr/>
            </a:lvl1pPr>
          </a:lstStyle>
          <a:p>
            <a:fld id="{C7EC447E-7E3D-44F8-B7B2-31AB79830882}" type="slidenum">
              <a:rPr lang="de-DE" altLang="de-DE"/>
              <a:pPr/>
              <a:t>‹Nr.›</a:t>
            </a:fld>
            <a:endParaRPr lang="de-DE" altLang="de-DE"/>
          </a:p>
        </p:txBody>
      </p:sp>
    </p:spTree>
    <p:extLst>
      <p:ext uri="{BB962C8B-B14F-4D97-AF65-F5344CB8AC3E}">
        <p14:creationId xmlns:p14="http://schemas.microsoft.com/office/powerpoint/2010/main" val="888179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87388" y="1414463"/>
            <a:ext cx="8694737" cy="23574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687388" y="3794125"/>
            <a:ext cx="8694737" cy="1241425"/>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a:t>Formatvorlagen des Textmasters bearbeiten</a:t>
            </a:r>
          </a:p>
        </p:txBody>
      </p:sp>
      <p:sp>
        <p:nvSpPr>
          <p:cNvPr id="4" name="Rectangle 3">
            <a:extLst>
              <a:ext uri="{FF2B5EF4-FFF2-40B4-BE49-F238E27FC236}">
                <a16:creationId xmlns:a16="http://schemas.microsoft.com/office/drawing/2014/main" id="{3E3C0836-8462-40DD-90E5-2E26BD82587D}"/>
              </a:ext>
            </a:extLst>
          </p:cNvPr>
          <p:cNvSpPr>
            <a:spLocks noGrp="1" noChangeArrowheads="1"/>
          </p:cNvSpPr>
          <p:nvPr>
            <p:ph type="dt" idx="10"/>
          </p:nvPr>
        </p:nvSpPr>
        <p:spPr>
          <a:ln/>
        </p:spPr>
        <p:txBody>
          <a:bodyPr/>
          <a:lstStyle>
            <a:lvl1pPr>
              <a:defRPr/>
            </a:lvl1pPr>
          </a:lstStyle>
          <a:p>
            <a:pPr>
              <a:defRPr/>
            </a:pPr>
            <a:endParaRPr lang="de-DE" altLang="de-DE"/>
          </a:p>
        </p:txBody>
      </p:sp>
      <p:sp>
        <p:nvSpPr>
          <p:cNvPr id="5" name="Rectangle 4">
            <a:extLst>
              <a:ext uri="{FF2B5EF4-FFF2-40B4-BE49-F238E27FC236}">
                <a16:creationId xmlns:a16="http://schemas.microsoft.com/office/drawing/2014/main" id="{18265AC6-B3EC-44B2-86FD-208FBC417BC5}"/>
              </a:ext>
            </a:extLst>
          </p:cNvPr>
          <p:cNvSpPr>
            <a:spLocks noGrp="1" noChangeArrowheads="1"/>
          </p:cNvSpPr>
          <p:nvPr>
            <p:ph type="ftr" idx="11"/>
          </p:nvPr>
        </p:nvSpPr>
        <p:spPr>
          <a:ln/>
        </p:spPr>
        <p:txBody>
          <a:bodyPr/>
          <a:lstStyle>
            <a:lvl1pPr>
              <a:defRPr/>
            </a:lvl1pPr>
          </a:lstStyle>
          <a:p>
            <a:pPr>
              <a:defRPr/>
            </a:pPr>
            <a:endParaRPr lang="de-DE" altLang="de-DE"/>
          </a:p>
        </p:txBody>
      </p:sp>
      <p:sp>
        <p:nvSpPr>
          <p:cNvPr id="6" name="Rectangle 5">
            <a:extLst>
              <a:ext uri="{FF2B5EF4-FFF2-40B4-BE49-F238E27FC236}">
                <a16:creationId xmlns:a16="http://schemas.microsoft.com/office/drawing/2014/main" id="{F227FAFB-B59E-44D6-BB3A-678024D0CAFA}"/>
              </a:ext>
            </a:extLst>
          </p:cNvPr>
          <p:cNvSpPr>
            <a:spLocks noGrp="1" noChangeArrowheads="1"/>
          </p:cNvSpPr>
          <p:nvPr>
            <p:ph type="sldNum" idx="12"/>
          </p:nvPr>
        </p:nvSpPr>
        <p:spPr>
          <a:ln/>
        </p:spPr>
        <p:txBody>
          <a:bodyPr/>
          <a:lstStyle>
            <a:lvl1pPr>
              <a:defRPr/>
            </a:lvl1pPr>
          </a:lstStyle>
          <a:p>
            <a:fld id="{203F1085-8103-4438-B5B0-D4A708DC97EE}" type="slidenum">
              <a:rPr lang="de-DE" altLang="de-DE"/>
              <a:pPr/>
              <a:t>‹Nr.›</a:t>
            </a:fld>
            <a:endParaRPr lang="de-DE" altLang="de-DE"/>
          </a:p>
        </p:txBody>
      </p:sp>
    </p:spTree>
    <p:extLst>
      <p:ext uri="{BB962C8B-B14F-4D97-AF65-F5344CB8AC3E}">
        <p14:creationId xmlns:p14="http://schemas.microsoft.com/office/powerpoint/2010/main" val="3530015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503238" y="1327150"/>
            <a:ext cx="4457700" cy="3286125"/>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5113338" y="1327150"/>
            <a:ext cx="4459287" cy="3286125"/>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3">
            <a:extLst>
              <a:ext uri="{FF2B5EF4-FFF2-40B4-BE49-F238E27FC236}">
                <a16:creationId xmlns:a16="http://schemas.microsoft.com/office/drawing/2014/main" id="{1F9ED9D5-D27D-4AA9-A82B-9154A30FE46D}"/>
              </a:ext>
            </a:extLst>
          </p:cNvPr>
          <p:cNvSpPr>
            <a:spLocks noGrp="1" noChangeArrowheads="1"/>
          </p:cNvSpPr>
          <p:nvPr>
            <p:ph type="dt" idx="10"/>
          </p:nvPr>
        </p:nvSpPr>
        <p:spPr>
          <a:ln/>
        </p:spPr>
        <p:txBody>
          <a:bodyPr/>
          <a:lstStyle>
            <a:lvl1pPr>
              <a:defRPr/>
            </a:lvl1pPr>
          </a:lstStyle>
          <a:p>
            <a:pPr>
              <a:defRPr/>
            </a:pPr>
            <a:endParaRPr lang="de-DE" altLang="de-DE"/>
          </a:p>
        </p:txBody>
      </p:sp>
      <p:sp>
        <p:nvSpPr>
          <p:cNvPr id="6" name="Rectangle 4">
            <a:extLst>
              <a:ext uri="{FF2B5EF4-FFF2-40B4-BE49-F238E27FC236}">
                <a16:creationId xmlns:a16="http://schemas.microsoft.com/office/drawing/2014/main" id="{8BCBA6F3-9326-4991-B679-688AB1D204BB}"/>
              </a:ext>
            </a:extLst>
          </p:cNvPr>
          <p:cNvSpPr>
            <a:spLocks noGrp="1" noChangeArrowheads="1"/>
          </p:cNvSpPr>
          <p:nvPr>
            <p:ph type="ftr" idx="11"/>
          </p:nvPr>
        </p:nvSpPr>
        <p:spPr>
          <a:ln/>
        </p:spPr>
        <p:txBody>
          <a:bodyPr/>
          <a:lstStyle>
            <a:lvl1pPr>
              <a:defRPr/>
            </a:lvl1pPr>
          </a:lstStyle>
          <a:p>
            <a:pPr>
              <a:defRPr/>
            </a:pPr>
            <a:endParaRPr lang="de-DE" altLang="de-DE"/>
          </a:p>
        </p:txBody>
      </p:sp>
      <p:sp>
        <p:nvSpPr>
          <p:cNvPr id="7" name="Rectangle 5">
            <a:extLst>
              <a:ext uri="{FF2B5EF4-FFF2-40B4-BE49-F238E27FC236}">
                <a16:creationId xmlns:a16="http://schemas.microsoft.com/office/drawing/2014/main" id="{13FF5BBD-5CD4-45D8-8F64-FC2F88B0A396}"/>
              </a:ext>
            </a:extLst>
          </p:cNvPr>
          <p:cNvSpPr>
            <a:spLocks noGrp="1" noChangeArrowheads="1"/>
          </p:cNvSpPr>
          <p:nvPr>
            <p:ph type="sldNum" idx="12"/>
          </p:nvPr>
        </p:nvSpPr>
        <p:spPr>
          <a:ln/>
        </p:spPr>
        <p:txBody>
          <a:bodyPr/>
          <a:lstStyle>
            <a:lvl1pPr>
              <a:defRPr/>
            </a:lvl1pPr>
          </a:lstStyle>
          <a:p>
            <a:fld id="{393C7B38-8FC1-4A6A-9B09-576A7BC388BC}" type="slidenum">
              <a:rPr lang="de-DE" altLang="de-DE"/>
              <a:pPr/>
              <a:t>‹Nr.›</a:t>
            </a:fld>
            <a:endParaRPr lang="de-DE" altLang="de-DE"/>
          </a:p>
        </p:txBody>
      </p:sp>
    </p:spTree>
    <p:extLst>
      <p:ext uri="{BB962C8B-B14F-4D97-AF65-F5344CB8AC3E}">
        <p14:creationId xmlns:p14="http://schemas.microsoft.com/office/powerpoint/2010/main" val="1013566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93738" y="301625"/>
            <a:ext cx="8694737" cy="1096963"/>
          </a:xfrm>
        </p:spPr>
        <p:txBody>
          <a:bodyPr/>
          <a:lstStyle/>
          <a:p>
            <a:r>
              <a:rPr lang="de-DE"/>
              <a:t>Titelmasterformat durch Klicken bearbeiten</a:t>
            </a:r>
          </a:p>
        </p:txBody>
      </p:sp>
      <p:sp>
        <p:nvSpPr>
          <p:cNvPr id="3" name="Textplatzhalter 2"/>
          <p:cNvSpPr>
            <a:spLocks noGrp="1"/>
          </p:cNvSpPr>
          <p:nvPr>
            <p:ph type="body" idx="1"/>
          </p:nvPr>
        </p:nvSpPr>
        <p:spPr>
          <a:xfrm>
            <a:off x="693738" y="1390650"/>
            <a:ext cx="4265612" cy="681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693738" y="2071688"/>
            <a:ext cx="4265612" cy="3046412"/>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5103813" y="1390650"/>
            <a:ext cx="4284662" cy="681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5103813" y="2071688"/>
            <a:ext cx="4284662" cy="3046412"/>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3">
            <a:extLst>
              <a:ext uri="{FF2B5EF4-FFF2-40B4-BE49-F238E27FC236}">
                <a16:creationId xmlns:a16="http://schemas.microsoft.com/office/drawing/2014/main" id="{30903597-F3EC-4DFF-815C-23097EE63CDA}"/>
              </a:ext>
            </a:extLst>
          </p:cNvPr>
          <p:cNvSpPr>
            <a:spLocks noGrp="1" noChangeArrowheads="1"/>
          </p:cNvSpPr>
          <p:nvPr>
            <p:ph type="dt" idx="10"/>
          </p:nvPr>
        </p:nvSpPr>
        <p:spPr>
          <a:ln/>
        </p:spPr>
        <p:txBody>
          <a:bodyPr/>
          <a:lstStyle>
            <a:lvl1pPr>
              <a:defRPr/>
            </a:lvl1pPr>
          </a:lstStyle>
          <a:p>
            <a:pPr>
              <a:defRPr/>
            </a:pPr>
            <a:endParaRPr lang="de-DE" altLang="de-DE"/>
          </a:p>
        </p:txBody>
      </p:sp>
      <p:sp>
        <p:nvSpPr>
          <p:cNvPr id="8" name="Rectangle 4">
            <a:extLst>
              <a:ext uri="{FF2B5EF4-FFF2-40B4-BE49-F238E27FC236}">
                <a16:creationId xmlns:a16="http://schemas.microsoft.com/office/drawing/2014/main" id="{F06903C8-0418-4B48-B5E0-20C8FC34BA95}"/>
              </a:ext>
            </a:extLst>
          </p:cNvPr>
          <p:cNvSpPr>
            <a:spLocks noGrp="1" noChangeArrowheads="1"/>
          </p:cNvSpPr>
          <p:nvPr>
            <p:ph type="ftr" idx="11"/>
          </p:nvPr>
        </p:nvSpPr>
        <p:spPr>
          <a:ln/>
        </p:spPr>
        <p:txBody>
          <a:bodyPr/>
          <a:lstStyle>
            <a:lvl1pPr>
              <a:defRPr/>
            </a:lvl1pPr>
          </a:lstStyle>
          <a:p>
            <a:pPr>
              <a:defRPr/>
            </a:pPr>
            <a:endParaRPr lang="de-DE" altLang="de-DE"/>
          </a:p>
        </p:txBody>
      </p:sp>
      <p:sp>
        <p:nvSpPr>
          <p:cNvPr id="9" name="Rectangle 5">
            <a:extLst>
              <a:ext uri="{FF2B5EF4-FFF2-40B4-BE49-F238E27FC236}">
                <a16:creationId xmlns:a16="http://schemas.microsoft.com/office/drawing/2014/main" id="{EB03351F-9339-4AEB-878C-4E43D369D8E9}"/>
              </a:ext>
            </a:extLst>
          </p:cNvPr>
          <p:cNvSpPr>
            <a:spLocks noGrp="1" noChangeArrowheads="1"/>
          </p:cNvSpPr>
          <p:nvPr>
            <p:ph type="sldNum" idx="12"/>
          </p:nvPr>
        </p:nvSpPr>
        <p:spPr>
          <a:ln/>
        </p:spPr>
        <p:txBody>
          <a:bodyPr/>
          <a:lstStyle>
            <a:lvl1pPr>
              <a:defRPr/>
            </a:lvl1pPr>
          </a:lstStyle>
          <a:p>
            <a:fld id="{FFDCD30A-890E-4BD7-9255-B48D6C006FCF}" type="slidenum">
              <a:rPr lang="de-DE" altLang="de-DE"/>
              <a:pPr/>
              <a:t>‹Nr.›</a:t>
            </a:fld>
            <a:endParaRPr lang="de-DE" altLang="de-DE"/>
          </a:p>
        </p:txBody>
      </p:sp>
    </p:spTree>
    <p:extLst>
      <p:ext uri="{BB962C8B-B14F-4D97-AF65-F5344CB8AC3E}">
        <p14:creationId xmlns:p14="http://schemas.microsoft.com/office/powerpoint/2010/main" val="680938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3">
            <a:extLst>
              <a:ext uri="{FF2B5EF4-FFF2-40B4-BE49-F238E27FC236}">
                <a16:creationId xmlns:a16="http://schemas.microsoft.com/office/drawing/2014/main" id="{18E3BA7A-C739-4990-9C8D-A24A18323B4F}"/>
              </a:ext>
            </a:extLst>
          </p:cNvPr>
          <p:cNvSpPr>
            <a:spLocks noGrp="1" noChangeArrowheads="1"/>
          </p:cNvSpPr>
          <p:nvPr>
            <p:ph type="dt" idx="10"/>
          </p:nvPr>
        </p:nvSpPr>
        <p:spPr>
          <a:ln/>
        </p:spPr>
        <p:txBody>
          <a:bodyPr/>
          <a:lstStyle>
            <a:lvl1pPr>
              <a:defRPr/>
            </a:lvl1pPr>
          </a:lstStyle>
          <a:p>
            <a:pPr>
              <a:defRPr/>
            </a:pPr>
            <a:endParaRPr lang="de-DE" altLang="de-DE"/>
          </a:p>
        </p:txBody>
      </p:sp>
      <p:sp>
        <p:nvSpPr>
          <p:cNvPr id="4" name="Rectangle 4">
            <a:extLst>
              <a:ext uri="{FF2B5EF4-FFF2-40B4-BE49-F238E27FC236}">
                <a16:creationId xmlns:a16="http://schemas.microsoft.com/office/drawing/2014/main" id="{495CF648-57E5-45FE-A590-9C65892E2E35}"/>
              </a:ext>
            </a:extLst>
          </p:cNvPr>
          <p:cNvSpPr>
            <a:spLocks noGrp="1" noChangeArrowheads="1"/>
          </p:cNvSpPr>
          <p:nvPr>
            <p:ph type="ftr" idx="11"/>
          </p:nvPr>
        </p:nvSpPr>
        <p:spPr>
          <a:ln/>
        </p:spPr>
        <p:txBody>
          <a:bodyPr/>
          <a:lstStyle>
            <a:lvl1pPr>
              <a:defRPr/>
            </a:lvl1pPr>
          </a:lstStyle>
          <a:p>
            <a:pPr>
              <a:defRPr/>
            </a:pPr>
            <a:endParaRPr lang="de-DE" altLang="de-DE"/>
          </a:p>
        </p:txBody>
      </p:sp>
      <p:sp>
        <p:nvSpPr>
          <p:cNvPr id="5" name="Rectangle 5">
            <a:extLst>
              <a:ext uri="{FF2B5EF4-FFF2-40B4-BE49-F238E27FC236}">
                <a16:creationId xmlns:a16="http://schemas.microsoft.com/office/drawing/2014/main" id="{4EAAA5B2-1404-4D35-8BE2-225E24A8D73B}"/>
              </a:ext>
            </a:extLst>
          </p:cNvPr>
          <p:cNvSpPr>
            <a:spLocks noGrp="1" noChangeArrowheads="1"/>
          </p:cNvSpPr>
          <p:nvPr>
            <p:ph type="sldNum" idx="12"/>
          </p:nvPr>
        </p:nvSpPr>
        <p:spPr>
          <a:ln/>
        </p:spPr>
        <p:txBody>
          <a:bodyPr/>
          <a:lstStyle>
            <a:lvl1pPr>
              <a:defRPr/>
            </a:lvl1pPr>
          </a:lstStyle>
          <a:p>
            <a:fld id="{2D23AFE6-89C4-4107-AA9B-2F340605C336}" type="slidenum">
              <a:rPr lang="de-DE" altLang="de-DE"/>
              <a:pPr/>
              <a:t>‹Nr.›</a:t>
            </a:fld>
            <a:endParaRPr lang="de-DE" altLang="de-DE"/>
          </a:p>
        </p:txBody>
      </p:sp>
    </p:spTree>
    <p:extLst>
      <p:ext uri="{BB962C8B-B14F-4D97-AF65-F5344CB8AC3E}">
        <p14:creationId xmlns:p14="http://schemas.microsoft.com/office/powerpoint/2010/main" val="911847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5B41B0E7-6CCC-437A-BB0C-2B375C4DF3A7}"/>
              </a:ext>
            </a:extLst>
          </p:cNvPr>
          <p:cNvSpPr>
            <a:spLocks noGrp="1" noChangeArrowheads="1"/>
          </p:cNvSpPr>
          <p:nvPr>
            <p:ph type="dt" idx="10"/>
          </p:nvPr>
        </p:nvSpPr>
        <p:spPr>
          <a:ln/>
        </p:spPr>
        <p:txBody>
          <a:bodyPr/>
          <a:lstStyle>
            <a:lvl1pPr>
              <a:defRPr/>
            </a:lvl1pPr>
          </a:lstStyle>
          <a:p>
            <a:pPr>
              <a:defRPr/>
            </a:pPr>
            <a:endParaRPr lang="de-DE" altLang="de-DE"/>
          </a:p>
        </p:txBody>
      </p:sp>
      <p:sp>
        <p:nvSpPr>
          <p:cNvPr id="3" name="Rectangle 4">
            <a:extLst>
              <a:ext uri="{FF2B5EF4-FFF2-40B4-BE49-F238E27FC236}">
                <a16:creationId xmlns:a16="http://schemas.microsoft.com/office/drawing/2014/main" id="{57C8E5A8-AB98-437C-8EEA-05BF984432DA}"/>
              </a:ext>
            </a:extLst>
          </p:cNvPr>
          <p:cNvSpPr>
            <a:spLocks noGrp="1" noChangeArrowheads="1"/>
          </p:cNvSpPr>
          <p:nvPr>
            <p:ph type="ftr" idx="11"/>
          </p:nvPr>
        </p:nvSpPr>
        <p:spPr>
          <a:ln/>
        </p:spPr>
        <p:txBody>
          <a:bodyPr/>
          <a:lstStyle>
            <a:lvl1pPr>
              <a:defRPr/>
            </a:lvl1pPr>
          </a:lstStyle>
          <a:p>
            <a:pPr>
              <a:defRPr/>
            </a:pPr>
            <a:endParaRPr lang="de-DE" altLang="de-DE"/>
          </a:p>
        </p:txBody>
      </p:sp>
      <p:sp>
        <p:nvSpPr>
          <p:cNvPr id="4" name="Rectangle 5">
            <a:extLst>
              <a:ext uri="{FF2B5EF4-FFF2-40B4-BE49-F238E27FC236}">
                <a16:creationId xmlns:a16="http://schemas.microsoft.com/office/drawing/2014/main" id="{BDD18D74-BEDE-4A3B-B12A-6D505FFAF49A}"/>
              </a:ext>
            </a:extLst>
          </p:cNvPr>
          <p:cNvSpPr>
            <a:spLocks noGrp="1" noChangeArrowheads="1"/>
          </p:cNvSpPr>
          <p:nvPr>
            <p:ph type="sldNum" idx="12"/>
          </p:nvPr>
        </p:nvSpPr>
        <p:spPr>
          <a:ln/>
        </p:spPr>
        <p:txBody>
          <a:bodyPr/>
          <a:lstStyle>
            <a:lvl1pPr>
              <a:defRPr/>
            </a:lvl1pPr>
          </a:lstStyle>
          <a:p>
            <a:fld id="{2527680B-B2A0-43CC-93D6-6DD0B9E200BE}" type="slidenum">
              <a:rPr lang="de-DE" altLang="de-DE"/>
              <a:pPr/>
              <a:t>‹Nr.›</a:t>
            </a:fld>
            <a:endParaRPr lang="de-DE" altLang="de-DE"/>
          </a:p>
        </p:txBody>
      </p:sp>
    </p:spTree>
    <p:extLst>
      <p:ext uri="{BB962C8B-B14F-4D97-AF65-F5344CB8AC3E}">
        <p14:creationId xmlns:p14="http://schemas.microsoft.com/office/powerpoint/2010/main" val="462266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93738" y="377825"/>
            <a:ext cx="3251200" cy="1323975"/>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4286250" y="815975"/>
            <a:ext cx="5102225" cy="40306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93738" y="1701800"/>
            <a:ext cx="3251200" cy="31511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Rectangle 3">
            <a:extLst>
              <a:ext uri="{FF2B5EF4-FFF2-40B4-BE49-F238E27FC236}">
                <a16:creationId xmlns:a16="http://schemas.microsoft.com/office/drawing/2014/main" id="{8B720C5E-35DD-4EFF-ACB7-5B199A65EC6A}"/>
              </a:ext>
            </a:extLst>
          </p:cNvPr>
          <p:cNvSpPr>
            <a:spLocks noGrp="1" noChangeArrowheads="1"/>
          </p:cNvSpPr>
          <p:nvPr>
            <p:ph type="dt" idx="10"/>
          </p:nvPr>
        </p:nvSpPr>
        <p:spPr>
          <a:ln/>
        </p:spPr>
        <p:txBody>
          <a:bodyPr/>
          <a:lstStyle>
            <a:lvl1pPr>
              <a:defRPr/>
            </a:lvl1pPr>
          </a:lstStyle>
          <a:p>
            <a:pPr>
              <a:defRPr/>
            </a:pPr>
            <a:endParaRPr lang="de-DE" altLang="de-DE"/>
          </a:p>
        </p:txBody>
      </p:sp>
      <p:sp>
        <p:nvSpPr>
          <p:cNvPr id="6" name="Rectangle 4">
            <a:extLst>
              <a:ext uri="{FF2B5EF4-FFF2-40B4-BE49-F238E27FC236}">
                <a16:creationId xmlns:a16="http://schemas.microsoft.com/office/drawing/2014/main" id="{7E99A0BB-65D9-42DF-A22D-2DC6EB61428E}"/>
              </a:ext>
            </a:extLst>
          </p:cNvPr>
          <p:cNvSpPr>
            <a:spLocks noGrp="1" noChangeArrowheads="1"/>
          </p:cNvSpPr>
          <p:nvPr>
            <p:ph type="ftr" idx="11"/>
          </p:nvPr>
        </p:nvSpPr>
        <p:spPr>
          <a:ln/>
        </p:spPr>
        <p:txBody>
          <a:bodyPr/>
          <a:lstStyle>
            <a:lvl1pPr>
              <a:defRPr/>
            </a:lvl1pPr>
          </a:lstStyle>
          <a:p>
            <a:pPr>
              <a:defRPr/>
            </a:pPr>
            <a:endParaRPr lang="de-DE" altLang="de-DE"/>
          </a:p>
        </p:txBody>
      </p:sp>
      <p:sp>
        <p:nvSpPr>
          <p:cNvPr id="7" name="Rectangle 5">
            <a:extLst>
              <a:ext uri="{FF2B5EF4-FFF2-40B4-BE49-F238E27FC236}">
                <a16:creationId xmlns:a16="http://schemas.microsoft.com/office/drawing/2014/main" id="{E9012BFC-681D-4205-9D15-04D5F825FE9C}"/>
              </a:ext>
            </a:extLst>
          </p:cNvPr>
          <p:cNvSpPr>
            <a:spLocks noGrp="1" noChangeArrowheads="1"/>
          </p:cNvSpPr>
          <p:nvPr>
            <p:ph type="sldNum" idx="12"/>
          </p:nvPr>
        </p:nvSpPr>
        <p:spPr>
          <a:ln/>
        </p:spPr>
        <p:txBody>
          <a:bodyPr/>
          <a:lstStyle>
            <a:lvl1pPr>
              <a:defRPr/>
            </a:lvl1pPr>
          </a:lstStyle>
          <a:p>
            <a:fld id="{16FA5A30-37F0-4CDB-9396-69C7D356F6CF}" type="slidenum">
              <a:rPr lang="de-DE" altLang="de-DE"/>
              <a:pPr/>
              <a:t>‹Nr.›</a:t>
            </a:fld>
            <a:endParaRPr lang="de-DE" altLang="de-DE"/>
          </a:p>
        </p:txBody>
      </p:sp>
    </p:spTree>
    <p:extLst>
      <p:ext uri="{BB962C8B-B14F-4D97-AF65-F5344CB8AC3E}">
        <p14:creationId xmlns:p14="http://schemas.microsoft.com/office/powerpoint/2010/main" val="18231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93738" y="377825"/>
            <a:ext cx="3251200" cy="1323975"/>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4286250" y="815975"/>
            <a:ext cx="5102225" cy="40306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693738" y="1701800"/>
            <a:ext cx="3251200" cy="31511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Rectangle 3">
            <a:extLst>
              <a:ext uri="{FF2B5EF4-FFF2-40B4-BE49-F238E27FC236}">
                <a16:creationId xmlns:a16="http://schemas.microsoft.com/office/drawing/2014/main" id="{F70FF917-7F3D-42A0-9836-8690BA6F05FE}"/>
              </a:ext>
            </a:extLst>
          </p:cNvPr>
          <p:cNvSpPr>
            <a:spLocks noGrp="1" noChangeArrowheads="1"/>
          </p:cNvSpPr>
          <p:nvPr>
            <p:ph type="dt" idx="10"/>
          </p:nvPr>
        </p:nvSpPr>
        <p:spPr>
          <a:ln/>
        </p:spPr>
        <p:txBody>
          <a:bodyPr/>
          <a:lstStyle>
            <a:lvl1pPr>
              <a:defRPr/>
            </a:lvl1pPr>
          </a:lstStyle>
          <a:p>
            <a:pPr>
              <a:defRPr/>
            </a:pPr>
            <a:endParaRPr lang="de-DE" altLang="de-DE"/>
          </a:p>
        </p:txBody>
      </p:sp>
      <p:sp>
        <p:nvSpPr>
          <p:cNvPr id="6" name="Rectangle 4">
            <a:extLst>
              <a:ext uri="{FF2B5EF4-FFF2-40B4-BE49-F238E27FC236}">
                <a16:creationId xmlns:a16="http://schemas.microsoft.com/office/drawing/2014/main" id="{89599D55-E847-45DA-B212-1A87549348AA}"/>
              </a:ext>
            </a:extLst>
          </p:cNvPr>
          <p:cNvSpPr>
            <a:spLocks noGrp="1" noChangeArrowheads="1"/>
          </p:cNvSpPr>
          <p:nvPr>
            <p:ph type="ftr" idx="11"/>
          </p:nvPr>
        </p:nvSpPr>
        <p:spPr>
          <a:ln/>
        </p:spPr>
        <p:txBody>
          <a:bodyPr/>
          <a:lstStyle>
            <a:lvl1pPr>
              <a:defRPr/>
            </a:lvl1pPr>
          </a:lstStyle>
          <a:p>
            <a:pPr>
              <a:defRPr/>
            </a:pPr>
            <a:endParaRPr lang="de-DE" altLang="de-DE"/>
          </a:p>
        </p:txBody>
      </p:sp>
      <p:sp>
        <p:nvSpPr>
          <p:cNvPr id="7" name="Rectangle 5">
            <a:extLst>
              <a:ext uri="{FF2B5EF4-FFF2-40B4-BE49-F238E27FC236}">
                <a16:creationId xmlns:a16="http://schemas.microsoft.com/office/drawing/2014/main" id="{E003C5C5-238A-41CF-8C77-7B78B549F6A0}"/>
              </a:ext>
            </a:extLst>
          </p:cNvPr>
          <p:cNvSpPr>
            <a:spLocks noGrp="1" noChangeArrowheads="1"/>
          </p:cNvSpPr>
          <p:nvPr>
            <p:ph type="sldNum" idx="12"/>
          </p:nvPr>
        </p:nvSpPr>
        <p:spPr>
          <a:ln/>
        </p:spPr>
        <p:txBody>
          <a:bodyPr/>
          <a:lstStyle>
            <a:lvl1pPr>
              <a:defRPr/>
            </a:lvl1pPr>
          </a:lstStyle>
          <a:p>
            <a:fld id="{23AF9B63-F3E0-460C-B5C8-9005D307A9C4}" type="slidenum">
              <a:rPr lang="de-DE" altLang="de-DE"/>
              <a:pPr/>
              <a:t>‹Nr.›</a:t>
            </a:fld>
            <a:endParaRPr lang="de-DE" altLang="de-DE"/>
          </a:p>
        </p:txBody>
      </p:sp>
    </p:spTree>
    <p:extLst>
      <p:ext uri="{BB962C8B-B14F-4D97-AF65-F5344CB8AC3E}">
        <p14:creationId xmlns:p14="http://schemas.microsoft.com/office/powerpoint/2010/main" val="4180142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C92D6154-187C-4391-BC19-06B50D40EBC5}"/>
              </a:ext>
            </a:extLst>
          </p:cNvPr>
          <p:cNvSpPr>
            <a:spLocks noGrp="1" noChangeArrowheads="1"/>
          </p:cNvSpPr>
          <p:nvPr>
            <p:ph type="title"/>
          </p:nvPr>
        </p:nvSpPr>
        <p:spPr bwMode="auto">
          <a:xfrm>
            <a:off x="503238" y="225425"/>
            <a:ext cx="9069387" cy="944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altLang="de-DE"/>
              <a:t>Format des Titeltextes durch Klicken bearbeiten</a:t>
            </a:r>
          </a:p>
        </p:txBody>
      </p:sp>
      <p:sp>
        <p:nvSpPr>
          <p:cNvPr id="1027" name="Rectangle 2">
            <a:extLst>
              <a:ext uri="{FF2B5EF4-FFF2-40B4-BE49-F238E27FC236}">
                <a16:creationId xmlns:a16="http://schemas.microsoft.com/office/drawing/2014/main" id="{174291CE-E609-4D99-820C-C13EE1E653B2}"/>
              </a:ext>
            </a:extLst>
          </p:cNvPr>
          <p:cNvSpPr>
            <a:spLocks noGrp="1" noChangeArrowheads="1"/>
          </p:cNvSpPr>
          <p:nvPr>
            <p:ph type="body" idx="1"/>
          </p:nvPr>
        </p:nvSpPr>
        <p:spPr bwMode="auto">
          <a:xfrm>
            <a:off x="503238" y="1327150"/>
            <a:ext cx="9069387" cy="3286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21336" rIns="0" bIns="0" numCol="1" anchor="t" anchorCtr="0" compatLnSpc="1">
            <a:prstTxWarp prst="textNoShape">
              <a:avLst/>
            </a:prstTxWarp>
          </a:bodyPr>
          <a:lstStyle/>
          <a:p>
            <a:pPr lvl="0"/>
            <a:r>
              <a:rPr lang="en-GB" altLang="de-DE"/>
              <a:t>Format des Gliederungstextes durch Klicken bearbeiten</a:t>
            </a:r>
          </a:p>
          <a:p>
            <a:pPr lvl="1"/>
            <a:r>
              <a:rPr lang="en-GB" altLang="de-DE"/>
              <a:t>Zweite Gliederungsebene</a:t>
            </a:r>
          </a:p>
          <a:p>
            <a:pPr lvl="2"/>
            <a:r>
              <a:rPr lang="en-GB" altLang="de-DE"/>
              <a:t>Dritte Gliederungsebene</a:t>
            </a:r>
          </a:p>
          <a:p>
            <a:pPr lvl="3"/>
            <a:r>
              <a:rPr lang="en-GB" altLang="de-DE"/>
              <a:t>Vierte Gliederungsebene</a:t>
            </a:r>
          </a:p>
          <a:p>
            <a:pPr lvl="4"/>
            <a:r>
              <a:rPr lang="en-GB" altLang="de-DE"/>
              <a:t>Fünfte Gliederungsebene</a:t>
            </a:r>
          </a:p>
          <a:p>
            <a:pPr lvl="4"/>
            <a:r>
              <a:rPr lang="en-GB" altLang="de-DE"/>
              <a:t>Sechste Gliederungsebene</a:t>
            </a:r>
          </a:p>
          <a:p>
            <a:pPr lvl="4"/>
            <a:r>
              <a:rPr lang="en-GB" altLang="de-DE"/>
              <a:t>Siebte Gliederungsebene</a:t>
            </a:r>
          </a:p>
        </p:txBody>
      </p:sp>
      <p:sp>
        <p:nvSpPr>
          <p:cNvPr id="2" name="Rectangle 3">
            <a:extLst>
              <a:ext uri="{FF2B5EF4-FFF2-40B4-BE49-F238E27FC236}">
                <a16:creationId xmlns:a16="http://schemas.microsoft.com/office/drawing/2014/main" id="{DFB31CCB-8C83-48EE-88F8-6090FE9A272F}"/>
              </a:ext>
            </a:extLst>
          </p:cNvPr>
          <p:cNvSpPr>
            <a:spLocks noGrp="1" noChangeArrowheads="1"/>
          </p:cNvSpPr>
          <p:nvPr>
            <p:ph type="dt"/>
          </p:nvPr>
        </p:nvSpPr>
        <p:spPr bwMode="auto">
          <a:xfrm>
            <a:off x="503238" y="5165725"/>
            <a:ext cx="2346325" cy="3889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eaLnBrk="1">
              <a:lnSpc>
                <a:spcPct val="93000"/>
              </a:lnSpc>
              <a:buClr>
                <a:srgbClr val="000000"/>
              </a:buClr>
              <a:buSzPct val="100000"/>
              <a:buFont typeface="Times New Roman" panose="02020603050405020304" pitchFamily="18" charset="0"/>
              <a:buNone/>
              <a:tabLst>
                <a:tab pos="449263" algn="l"/>
                <a:tab pos="898525" algn="l"/>
                <a:tab pos="1347788" algn="l"/>
                <a:tab pos="1797050" algn="l"/>
                <a:tab pos="2246313" algn="l"/>
              </a:tabLst>
              <a:defRPr sz="1400">
                <a:solidFill>
                  <a:srgbClr val="000000"/>
                </a:solidFill>
                <a:latin typeface="Times New Roman" panose="02020603050405020304" pitchFamily="18" charset="0"/>
                <a:cs typeface="Segoe UI" panose="020B0502040204020203" pitchFamily="34" charset="0"/>
              </a:defRPr>
            </a:lvl1pPr>
          </a:lstStyle>
          <a:p>
            <a:pPr>
              <a:defRPr/>
            </a:pPr>
            <a:endParaRPr lang="de-DE" altLang="de-DE"/>
          </a:p>
        </p:txBody>
      </p:sp>
      <p:sp>
        <p:nvSpPr>
          <p:cNvPr id="1028" name="Rectangle 4">
            <a:extLst>
              <a:ext uri="{FF2B5EF4-FFF2-40B4-BE49-F238E27FC236}">
                <a16:creationId xmlns:a16="http://schemas.microsoft.com/office/drawing/2014/main" id="{D235D76D-CCAD-4EE7-802B-1D006B1FD404}"/>
              </a:ext>
            </a:extLst>
          </p:cNvPr>
          <p:cNvSpPr>
            <a:spLocks noGrp="1" noChangeArrowheads="1"/>
          </p:cNvSpPr>
          <p:nvPr>
            <p:ph type="ftr"/>
          </p:nvPr>
        </p:nvSpPr>
        <p:spPr bwMode="auto">
          <a:xfrm>
            <a:off x="3448050" y="5165725"/>
            <a:ext cx="3194050" cy="3889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ctr" eaLnBrk="1">
              <a:lnSpc>
                <a:spcPct val="93000"/>
              </a:lnSpc>
              <a:buClr>
                <a:srgbClr val="000000"/>
              </a:buClr>
              <a:buSzPct val="100000"/>
              <a:buFont typeface="Times New Roman" panose="02020603050405020304" pitchFamily="18" charset="0"/>
              <a:buNone/>
              <a:tabLst>
                <a:tab pos="449263" algn="l"/>
                <a:tab pos="898525" algn="l"/>
                <a:tab pos="1347788" algn="l"/>
                <a:tab pos="1797050" algn="l"/>
                <a:tab pos="2246313" algn="l"/>
                <a:tab pos="2695575" algn="l"/>
                <a:tab pos="3144838" algn="l"/>
              </a:tabLst>
              <a:defRPr sz="1400">
                <a:solidFill>
                  <a:srgbClr val="000000"/>
                </a:solidFill>
                <a:latin typeface="Times New Roman" panose="02020603050405020304" pitchFamily="18" charset="0"/>
                <a:cs typeface="Segoe UI" panose="020B0502040204020203" pitchFamily="34" charset="0"/>
              </a:defRPr>
            </a:lvl1pPr>
          </a:lstStyle>
          <a:p>
            <a:pPr>
              <a:defRPr/>
            </a:pPr>
            <a:endParaRPr lang="de-DE" altLang="de-DE"/>
          </a:p>
        </p:txBody>
      </p:sp>
      <p:sp>
        <p:nvSpPr>
          <p:cNvPr id="1029" name="Rectangle 5">
            <a:extLst>
              <a:ext uri="{FF2B5EF4-FFF2-40B4-BE49-F238E27FC236}">
                <a16:creationId xmlns:a16="http://schemas.microsoft.com/office/drawing/2014/main" id="{7A0BBB38-9052-4CD8-9C84-1FE6CB2DE053}"/>
              </a:ext>
            </a:extLst>
          </p:cNvPr>
          <p:cNvSpPr>
            <a:spLocks noGrp="1" noChangeArrowheads="1"/>
          </p:cNvSpPr>
          <p:nvPr>
            <p:ph type="sldNum"/>
          </p:nvPr>
        </p:nvSpPr>
        <p:spPr bwMode="auto">
          <a:xfrm>
            <a:off x="7227888" y="5165725"/>
            <a:ext cx="2346325" cy="3889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eaLnBrk="1">
              <a:lnSpc>
                <a:spcPct val="93000"/>
              </a:lnSpc>
              <a:buClr>
                <a:srgbClr val="000000"/>
              </a:buClr>
              <a:buSzPct val="100000"/>
              <a:buFont typeface="Times New Roman" panose="02020603050405020304" pitchFamily="18" charset="0"/>
              <a:buNone/>
              <a:tabLst>
                <a:tab pos="449263" algn="l"/>
                <a:tab pos="898525" algn="l"/>
                <a:tab pos="1347788" algn="l"/>
                <a:tab pos="1797050" algn="l"/>
                <a:tab pos="2246313" algn="l"/>
              </a:tabLst>
              <a:defRPr sz="1400">
                <a:solidFill>
                  <a:srgbClr val="000000"/>
                </a:solidFill>
                <a:latin typeface="Times New Roman" panose="02020603050405020304" pitchFamily="18" charset="0"/>
                <a:cs typeface="Segoe UI" panose="020B0502040204020203" pitchFamily="34" charset="0"/>
              </a:defRPr>
            </a:lvl1pPr>
          </a:lstStyle>
          <a:p>
            <a:fld id="{A9E75E2E-3317-4C27-B15B-2471F7D37CDC}" type="slidenum">
              <a:rPr lang="de-DE" altLang="de-DE"/>
              <a:pPr/>
              <a:t>‹Nr.›</a:t>
            </a:fld>
            <a:endParaRPr lang="de-DE" alt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3300" kern="1200">
          <a:solidFill>
            <a:srgbClr val="000000"/>
          </a:solidFill>
          <a:latin typeface="+mj-lt"/>
          <a:ea typeface="+mj-ea"/>
          <a:cs typeface="+mj-cs"/>
        </a:defRPr>
      </a:lvl1pPr>
      <a:lvl2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3300">
          <a:solidFill>
            <a:srgbClr val="000000"/>
          </a:solidFill>
          <a:latin typeface="Arial" panose="020B0604020202020204" pitchFamily="34" charset="0"/>
          <a:ea typeface="Microsoft YaHei" panose="020B0503020204020204" pitchFamily="34" charset="-122"/>
        </a:defRPr>
      </a:lvl2pPr>
      <a:lvl3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3300">
          <a:solidFill>
            <a:srgbClr val="000000"/>
          </a:solidFill>
          <a:latin typeface="Arial" panose="020B0604020202020204" pitchFamily="34" charset="0"/>
          <a:ea typeface="Microsoft YaHei" panose="020B0503020204020204" pitchFamily="34" charset="-122"/>
        </a:defRPr>
      </a:lvl3pPr>
      <a:lvl4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3300">
          <a:solidFill>
            <a:srgbClr val="000000"/>
          </a:solidFill>
          <a:latin typeface="Arial" panose="020B0604020202020204" pitchFamily="34" charset="0"/>
          <a:ea typeface="Microsoft YaHei" panose="020B0503020204020204" pitchFamily="34" charset="-122"/>
        </a:defRPr>
      </a:lvl4pPr>
      <a:lvl5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3300">
          <a:solidFill>
            <a:srgbClr val="000000"/>
          </a:solidFill>
          <a:latin typeface="Arial" panose="020B0604020202020204" pitchFamily="34" charset="0"/>
          <a:ea typeface="Microsoft YaHei" panose="020B0503020204020204" pitchFamily="34" charset="-122"/>
        </a:defRPr>
      </a:lvl5pPr>
      <a:lvl6pPr marL="25146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3300">
          <a:solidFill>
            <a:srgbClr val="000000"/>
          </a:solidFill>
          <a:latin typeface="Arial" panose="020B0604020202020204" pitchFamily="34" charset="0"/>
          <a:ea typeface="Microsoft YaHei" panose="020B0503020204020204" pitchFamily="34" charset="-122"/>
        </a:defRPr>
      </a:lvl6pPr>
      <a:lvl7pPr marL="29718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3300">
          <a:solidFill>
            <a:srgbClr val="000000"/>
          </a:solidFill>
          <a:latin typeface="Arial" panose="020B0604020202020204" pitchFamily="34" charset="0"/>
          <a:ea typeface="Microsoft YaHei" panose="020B0503020204020204" pitchFamily="34" charset="-122"/>
        </a:defRPr>
      </a:lvl7pPr>
      <a:lvl8pPr marL="34290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3300">
          <a:solidFill>
            <a:srgbClr val="000000"/>
          </a:solidFill>
          <a:latin typeface="Arial" panose="020B0604020202020204" pitchFamily="34" charset="0"/>
          <a:ea typeface="Microsoft YaHei" panose="020B0503020204020204" pitchFamily="34" charset="-122"/>
        </a:defRPr>
      </a:lvl8pPr>
      <a:lvl9pPr marL="38862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3300">
          <a:solidFill>
            <a:srgbClr val="000000"/>
          </a:solidFill>
          <a:latin typeface="Arial" panose="020B0604020202020204" pitchFamily="34" charset="0"/>
          <a:ea typeface="Microsoft YaHei" panose="020B0503020204020204" pitchFamily="34" charset="-122"/>
        </a:defRPr>
      </a:lvl9pPr>
    </p:titleStyle>
    <p:bodyStyle>
      <a:lvl1pPr marL="342900" indent="-342900" algn="l" defTabSz="449263" rtl="0" eaLnBrk="0" fontAlgn="base" hangingPunct="0">
        <a:lnSpc>
          <a:spcPct val="93000"/>
        </a:lnSpc>
        <a:spcBef>
          <a:spcPts val="1063"/>
        </a:spcBef>
        <a:spcAft>
          <a:spcPct val="0"/>
        </a:spcAft>
        <a:buClr>
          <a:srgbClr val="000000"/>
        </a:buClr>
        <a:buSzPct val="100000"/>
        <a:buFont typeface="Times New Roman" panose="02020603050405020304" pitchFamily="18" charset="0"/>
        <a:defRPr sz="2400" kern="1200">
          <a:solidFill>
            <a:srgbClr val="000000"/>
          </a:solidFill>
          <a:latin typeface="+mn-lt"/>
          <a:ea typeface="+mn-ea"/>
          <a:cs typeface="+mn-cs"/>
        </a:defRPr>
      </a:lvl1pPr>
      <a:lvl2pPr marL="742950" indent="-285750" algn="l" defTabSz="449263" rtl="0" eaLnBrk="0" fontAlgn="base" hangingPunct="0">
        <a:lnSpc>
          <a:spcPct val="93000"/>
        </a:lnSpc>
        <a:spcBef>
          <a:spcPts val="850"/>
        </a:spcBef>
        <a:spcAft>
          <a:spcPct val="0"/>
        </a:spcAft>
        <a:buClr>
          <a:srgbClr val="000000"/>
        </a:buClr>
        <a:buSzPct val="100000"/>
        <a:buFont typeface="Times New Roman" panose="02020603050405020304" pitchFamily="18" charset="0"/>
        <a:defRPr sz="2100" kern="1200">
          <a:solidFill>
            <a:srgbClr val="000000"/>
          </a:solidFill>
          <a:latin typeface="+mn-lt"/>
          <a:ea typeface="+mn-ea"/>
          <a:cs typeface="+mn-cs"/>
        </a:defRPr>
      </a:lvl2pPr>
      <a:lvl3pPr marL="1143000" indent="-228600" algn="l" defTabSz="449263" rtl="0" eaLnBrk="0" fontAlgn="base" hangingPunct="0">
        <a:lnSpc>
          <a:spcPct val="93000"/>
        </a:lnSpc>
        <a:spcBef>
          <a:spcPts val="638"/>
        </a:spcBef>
        <a:spcAft>
          <a:spcPct val="0"/>
        </a:spcAft>
        <a:buClr>
          <a:srgbClr val="000000"/>
        </a:buClr>
        <a:buSzPct val="100000"/>
        <a:buFont typeface="Times New Roman" panose="02020603050405020304" pitchFamily="18" charset="0"/>
        <a:defRPr kern="1200">
          <a:solidFill>
            <a:srgbClr val="000000"/>
          </a:solidFill>
          <a:latin typeface="+mn-lt"/>
          <a:ea typeface="+mn-ea"/>
          <a:cs typeface="+mn-cs"/>
        </a:defRPr>
      </a:lvl3pPr>
      <a:lvl4pPr marL="1600200" indent="-228600" algn="l" defTabSz="449263" rtl="0" eaLnBrk="0" fontAlgn="base" hangingPunct="0">
        <a:lnSpc>
          <a:spcPct val="93000"/>
        </a:lnSpc>
        <a:spcBef>
          <a:spcPts val="425"/>
        </a:spcBef>
        <a:spcAft>
          <a:spcPct val="0"/>
        </a:spcAft>
        <a:buClr>
          <a:srgbClr val="000000"/>
        </a:buClr>
        <a:buSzPct val="100000"/>
        <a:buFont typeface="Times New Roman" panose="02020603050405020304" pitchFamily="18" charset="0"/>
        <a:defRPr sz="1500" kern="1200">
          <a:solidFill>
            <a:srgbClr val="000000"/>
          </a:solidFill>
          <a:latin typeface="+mn-lt"/>
          <a:ea typeface="+mn-ea"/>
          <a:cs typeface="+mn-cs"/>
        </a:defRPr>
      </a:lvl4pPr>
      <a:lvl5pPr marL="2057400" indent="-228600" algn="l" defTabSz="449263" rtl="0" eaLnBrk="0" fontAlgn="base" hangingPunct="0">
        <a:lnSpc>
          <a:spcPct val="93000"/>
        </a:lnSpc>
        <a:spcBef>
          <a:spcPts val="213"/>
        </a:spcBef>
        <a:spcAft>
          <a:spcPct val="0"/>
        </a:spcAft>
        <a:buClr>
          <a:srgbClr val="000000"/>
        </a:buClr>
        <a:buSzPct val="100000"/>
        <a:buFont typeface="Times New Roman" panose="02020603050405020304" pitchFamily="18" charset="0"/>
        <a:defRPr sz="15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074" name="Rectangle 1">
            <a:extLst>
              <a:ext uri="{FF2B5EF4-FFF2-40B4-BE49-F238E27FC236}">
                <a16:creationId xmlns:a16="http://schemas.microsoft.com/office/drawing/2014/main" id="{0A2C3F26-E076-4F6C-9FD3-EF82648BA649}"/>
              </a:ext>
            </a:extLst>
          </p:cNvPr>
          <p:cNvSpPr>
            <a:spLocks noGrp="1" noChangeArrowheads="1"/>
          </p:cNvSpPr>
          <p:nvPr>
            <p:ph type="title"/>
          </p:nvPr>
        </p:nvSpPr>
        <p:spPr>
          <a:xfrm>
            <a:off x="2447925" y="1466850"/>
            <a:ext cx="7415213" cy="2232025"/>
          </a:xfrm>
        </p:spPr>
        <p:txBody>
          <a:bodyPr tIns="29337"/>
          <a:lstStyle/>
          <a:p>
            <a:pPr eaLnBrk="1">
              <a:spcBef>
                <a:spcPts val="1800"/>
              </a:spcBef>
              <a:spcAft>
                <a:spcPts val="1800"/>
              </a:spcAft>
              <a:defRPr/>
            </a:pPr>
            <a:r>
              <a:rPr lang="de-DE" altLang="de-DE" sz="3000" b="1" dirty="0">
                <a:solidFill>
                  <a:schemeClr val="bg1"/>
                </a:solidFill>
                <a:latin typeface="+mn-lt"/>
              </a:rPr>
              <a:t>Die gesellschaftliche Stellung </a:t>
            </a:r>
            <a:r>
              <a:rPr lang="de-DE" altLang="de-DE" sz="3000" b="1">
                <a:solidFill>
                  <a:schemeClr val="bg1"/>
                </a:solidFill>
                <a:latin typeface="+mn-lt"/>
              </a:rPr>
              <a:t>der Frau</a:t>
            </a:r>
            <a:r>
              <a:rPr lang="de-DE" altLang="de-DE" sz="3000" b="1" dirty="0">
                <a:solidFill>
                  <a:schemeClr val="bg1"/>
                </a:solidFill>
                <a:latin typeface="+mn-lt"/>
              </a:rPr>
              <a:t/>
            </a:r>
            <a:br>
              <a:rPr lang="de-DE" altLang="de-DE" sz="3000" b="1" dirty="0">
                <a:solidFill>
                  <a:schemeClr val="bg1"/>
                </a:solidFill>
                <a:latin typeface="+mn-lt"/>
              </a:rPr>
            </a:br>
            <a:r>
              <a:rPr lang="de-DE" altLang="de-DE" sz="1000" b="1" dirty="0">
                <a:solidFill>
                  <a:schemeClr val="bg1"/>
                </a:solidFill>
                <a:latin typeface="+mn-lt"/>
              </a:rPr>
              <a:t/>
            </a:r>
            <a:br>
              <a:rPr lang="de-DE" altLang="de-DE" sz="1000" b="1" dirty="0">
                <a:solidFill>
                  <a:schemeClr val="bg1"/>
                </a:solidFill>
                <a:latin typeface="+mn-lt"/>
              </a:rPr>
            </a:br>
            <a:r>
              <a:rPr lang="de-DE" altLang="de-DE" sz="2200" b="1" i="1" dirty="0">
                <a:solidFill>
                  <a:schemeClr val="bg1"/>
                </a:solidFill>
                <a:latin typeface="+mn-lt"/>
              </a:rPr>
              <a:t>Entgegengesetzte politische  Positionen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el 1">
            <a:extLst>
              <a:ext uri="{FF2B5EF4-FFF2-40B4-BE49-F238E27FC236}">
                <a16:creationId xmlns:a16="http://schemas.microsoft.com/office/drawing/2014/main" id="{48FA51B6-C959-42F1-A1D4-E0EB0F69B0A0}"/>
              </a:ext>
            </a:extLst>
          </p:cNvPr>
          <p:cNvSpPr>
            <a:spLocks noGrp="1"/>
          </p:cNvSpPr>
          <p:nvPr>
            <p:ph type="title"/>
          </p:nvPr>
        </p:nvSpPr>
        <p:spPr>
          <a:xfrm>
            <a:off x="480487" y="382587"/>
            <a:ext cx="9069387" cy="944563"/>
          </a:xfrm>
        </p:spPr>
        <p:txBody>
          <a:bodyPr/>
          <a:lstStyle/>
          <a:p>
            <a:r>
              <a:rPr lang="de-DE" altLang="de-DE" sz="2600" b="1" dirty="0"/>
              <a:t>Verdienstlücke zwischen Frauen und Männern</a:t>
            </a:r>
          </a:p>
        </p:txBody>
      </p:sp>
      <p:sp>
        <p:nvSpPr>
          <p:cNvPr id="19459" name="Inhaltsplatzhalter 2">
            <a:extLst>
              <a:ext uri="{FF2B5EF4-FFF2-40B4-BE49-F238E27FC236}">
                <a16:creationId xmlns:a16="http://schemas.microsoft.com/office/drawing/2014/main" id="{909753D8-34E2-4A16-AE9A-5759DC9F25D5}"/>
              </a:ext>
            </a:extLst>
          </p:cNvPr>
          <p:cNvSpPr>
            <a:spLocks noGrp="1"/>
          </p:cNvSpPr>
          <p:nvPr>
            <p:ph idx="1"/>
          </p:nvPr>
        </p:nvSpPr>
        <p:spPr>
          <a:xfrm>
            <a:off x="143768" y="1327150"/>
            <a:ext cx="9428857" cy="3884613"/>
          </a:xfrm>
        </p:spPr>
        <p:txBody>
          <a:bodyPr/>
          <a:lstStyle/>
          <a:p>
            <a:pPr>
              <a:lnSpc>
                <a:spcPct val="100000"/>
              </a:lnSpc>
            </a:pPr>
            <a:r>
              <a:rPr lang="de-DE" altLang="de-DE" sz="1600" b="1" dirty="0"/>
              <a:t>Auszug aus der Rede des AfD-Bundestagsabgeordneten Thomas </a:t>
            </a:r>
            <a:r>
              <a:rPr lang="de-DE" altLang="de-DE" sz="1600" b="1" dirty="0" err="1"/>
              <a:t>Ehrkorn</a:t>
            </a:r>
            <a:r>
              <a:rPr lang="de-DE" altLang="de-DE" sz="1600" b="1" dirty="0"/>
              <a:t> vom 16. März 2018 zum Thema „Lohndiskriminierung von Frauen“:</a:t>
            </a:r>
          </a:p>
          <a:p>
            <a:endParaRPr lang="de-DE" altLang="de-DE" sz="1600" b="1" dirty="0"/>
          </a:p>
          <a:p>
            <a:pPr>
              <a:lnSpc>
                <a:spcPct val="100000"/>
              </a:lnSpc>
            </a:pPr>
            <a:r>
              <a:rPr lang="de-DE" altLang="de-DE" sz="2000" dirty="0"/>
              <a:t>„[…] die absurde Behauptung, Frauen würden angeblich bei gleicher Arbeit und gleicher Leistung 21 Prozent weniger Lohn erhalten. […] Selbst unter linken Hardcore-Ideologen hat sich in-zwischen herumgesprochen, dass man die Statistik um diverse Faktoren bereinigen muss. So lassen sich allein drei Viertel des sogenannten Gender Pay Gap durch strukturelle Unterschiede erklären, nämlich dadurch, dass Frauen und Männer in der Regel nun einmal andere Berufe bevorzugt für sich auswählen.“</a:t>
            </a:r>
          </a:p>
          <a:p>
            <a:endParaRPr lang="de-DE" altLang="de-DE" dirty="0"/>
          </a:p>
          <a:p>
            <a:endParaRPr lang="de-DE" altLang="de-DE" dirty="0"/>
          </a:p>
        </p:txBody>
      </p:sp>
      <p:sp>
        <p:nvSpPr>
          <p:cNvPr id="19460" name="Textplatzhalter 3">
            <a:extLst>
              <a:ext uri="{FF2B5EF4-FFF2-40B4-BE49-F238E27FC236}">
                <a16:creationId xmlns:a16="http://schemas.microsoft.com/office/drawing/2014/main" id="{B9F78D35-020E-4A67-B986-3C1963D722A1}"/>
              </a:ext>
            </a:extLst>
          </p:cNvPr>
          <p:cNvSpPr txBox="1">
            <a:spLocks/>
          </p:cNvSpPr>
          <p:nvPr/>
        </p:nvSpPr>
        <p:spPr bwMode="auto">
          <a:xfrm>
            <a:off x="585788" y="765175"/>
            <a:ext cx="770413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3000"/>
              </a:lnSpc>
              <a:spcBef>
                <a:spcPts val="1063"/>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1pPr>
            <a:lvl2pPr>
              <a:lnSpc>
                <a:spcPct val="93000"/>
              </a:lnSpc>
              <a:spcBef>
                <a:spcPts val="850"/>
              </a:spcBef>
              <a:buClr>
                <a:srgbClr val="000000"/>
              </a:buClr>
              <a:buSzPct val="100000"/>
              <a:buFont typeface="Times New Roman" panose="02020603050405020304" pitchFamily="18" charset="0"/>
              <a:defRPr sz="2100">
                <a:solidFill>
                  <a:srgbClr val="000000"/>
                </a:solidFill>
                <a:latin typeface="Arial" panose="020B0604020202020204" pitchFamily="34" charset="0"/>
                <a:ea typeface="Microsoft YaHei" panose="020B0503020204020204" pitchFamily="34" charset="-122"/>
              </a:defRPr>
            </a:lvl2pPr>
            <a:lvl3pPr>
              <a:lnSpc>
                <a:spcPct val="93000"/>
              </a:lnSpc>
              <a:spcBef>
                <a:spcPts val="638"/>
              </a:spcBef>
              <a:buClr>
                <a:srgbClr val="000000"/>
              </a:buClr>
              <a:buSzPct val="100000"/>
              <a:buFont typeface="Times New Roman" panose="02020603050405020304" pitchFamily="18" charset="0"/>
              <a:defRPr>
                <a:solidFill>
                  <a:srgbClr val="000000"/>
                </a:solidFill>
                <a:latin typeface="Arial" panose="020B0604020202020204" pitchFamily="34" charset="0"/>
                <a:ea typeface="Microsoft YaHei" panose="020B0503020204020204" pitchFamily="34" charset="-122"/>
              </a:defRPr>
            </a:lvl3pPr>
            <a:lvl4pPr>
              <a:lnSpc>
                <a:spcPct val="93000"/>
              </a:lnSpc>
              <a:spcBef>
                <a:spcPts val="425"/>
              </a:spcBef>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4pPr>
            <a:lvl5pPr>
              <a:lnSpc>
                <a:spcPct val="93000"/>
              </a:lnSpc>
              <a:spcBef>
                <a:spcPts val="213"/>
              </a:spcBef>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5pPr>
            <a:lvl6pPr marL="2514600" indent="-228600" eaLnBrk="0" fontAlgn="base" hangingPunct="0">
              <a:lnSpc>
                <a:spcPct val="93000"/>
              </a:lnSpc>
              <a:spcBef>
                <a:spcPts val="213"/>
              </a:spcBef>
              <a:spcAft>
                <a:spcPct val="0"/>
              </a:spcAft>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6pPr>
            <a:lvl7pPr marL="2971800" indent="-228600" eaLnBrk="0" fontAlgn="base" hangingPunct="0">
              <a:lnSpc>
                <a:spcPct val="93000"/>
              </a:lnSpc>
              <a:spcBef>
                <a:spcPts val="213"/>
              </a:spcBef>
              <a:spcAft>
                <a:spcPct val="0"/>
              </a:spcAft>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7pPr>
            <a:lvl8pPr marL="3429000" indent="-228600" eaLnBrk="0" fontAlgn="base" hangingPunct="0">
              <a:lnSpc>
                <a:spcPct val="93000"/>
              </a:lnSpc>
              <a:spcBef>
                <a:spcPts val="213"/>
              </a:spcBef>
              <a:spcAft>
                <a:spcPct val="0"/>
              </a:spcAft>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8pPr>
            <a:lvl9pPr marL="3886200" indent="-228600" eaLnBrk="0" fontAlgn="base" hangingPunct="0">
              <a:lnSpc>
                <a:spcPct val="93000"/>
              </a:lnSpc>
              <a:spcBef>
                <a:spcPts val="213"/>
              </a:spcBef>
              <a:spcAft>
                <a:spcPct val="0"/>
              </a:spcAft>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9pPr>
          </a:lstStyle>
          <a:p>
            <a:pPr defTabSz="914400" eaLnBrk="1" hangingPunct="1">
              <a:lnSpc>
                <a:spcPct val="90000"/>
              </a:lnSpc>
              <a:spcBef>
                <a:spcPts val="1000"/>
              </a:spcBef>
              <a:buClrTx/>
              <a:buSzTx/>
              <a:buFont typeface="Arial" panose="020B0604020202020204" pitchFamily="34" charset="0"/>
              <a:buNone/>
            </a:pPr>
            <a:endParaRPr lang="de-DE" altLang="de-DE" sz="1600" b="1">
              <a:latin typeface="Frutiger LT Std 47 Light Cn"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el 1">
            <a:extLst>
              <a:ext uri="{FF2B5EF4-FFF2-40B4-BE49-F238E27FC236}">
                <a16:creationId xmlns:a16="http://schemas.microsoft.com/office/drawing/2014/main" id="{1E125C1D-52CE-4835-8B04-1A4E9DB53F58}"/>
              </a:ext>
            </a:extLst>
          </p:cNvPr>
          <p:cNvSpPr>
            <a:spLocks noGrp="1"/>
          </p:cNvSpPr>
          <p:nvPr>
            <p:ph type="title"/>
          </p:nvPr>
        </p:nvSpPr>
        <p:spPr>
          <a:xfrm>
            <a:off x="503238" y="314325"/>
            <a:ext cx="9069387" cy="944563"/>
          </a:xfrm>
        </p:spPr>
        <p:txBody>
          <a:bodyPr/>
          <a:lstStyle/>
          <a:p>
            <a:r>
              <a:rPr lang="de-DE" altLang="de-DE" sz="2600" b="1" dirty="0"/>
              <a:t>Verdienstlücke zwischen Frauen und Männern</a:t>
            </a:r>
          </a:p>
        </p:txBody>
      </p:sp>
      <p:sp>
        <p:nvSpPr>
          <p:cNvPr id="20483" name="Inhaltsplatzhalter 2">
            <a:extLst>
              <a:ext uri="{FF2B5EF4-FFF2-40B4-BE49-F238E27FC236}">
                <a16:creationId xmlns:a16="http://schemas.microsoft.com/office/drawing/2014/main" id="{7D5FB7C9-5097-46D5-851C-6C32B4398DF3}"/>
              </a:ext>
            </a:extLst>
          </p:cNvPr>
          <p:cNvSpPr>
            <a:spLocks noGrp="1"/>
          </p:cNvSpPr>
          <p:nvPr>
            <p:ph idx="1"/>
          </p:nvPr>
        </p:nvSpPr>
        <p:spPr>
          <a:xfrm>
            <a:off x="503238" y="1327150"/>
            <a:ext cx="9069387" cy="3884613"/>
          </a:xfrm>
        </p:spPr>
        <p:txBody>
          <a:bodyPr/>
          <a:lstStyle/>
          <a:p>
            <a:pPr>
              <a:lnSpc>
                <a:spcPct val="100000"/>
              </a:lnSpc>
            </a:pPr>
            <a:r>
              <a:rPr lang="de-DE" altLang="de-DE" sz="1600" b="1" dirty="0"/>
              <a:t>Auszug aus der Rede des CSU-Bundestagsabgeordneten Michael Kießling vom 16. März 2018 zum Thema „Lohndiskriminierung von Frauen“:</a:t>
            </a:r>
          </a:p>
          <a:p>
            <a:endParaRPr lang="de-DE" altLang="de-DE" sz="1600" b="1" dirty="0"/>
          </a:p>
          <a:p>
            <a:endParaRPr lang="de-DE" altLang="de-DE" sz="1600" dirty="0"/>
          </a:p>
          <a:p>
            <a:pPr>
              <a:lnSpc>
                <a:spcPct val="100000"/>
              </a:lnSpc>
            </a:pPr>
            <a:r>
              <a:rPr lang="de-DE" altLang="de-DE" sz="2000" dirty="0"/>
              <a:t>„Wir haben es schon gehört: Frauen verdienen im Schnitt etwa 21 Prozent weniger als Männer. 15 Prozent davon lassen sich erklären, 6 Prozent eher nicht. Die 15 Prozent sind so zu erklären, dass Frauen häufig Berufe wählen, die ein niedrigeres Lohnniveau aufweisen, und dass Frauen deutlich weniger in Vollzeit arbeiten als Männer. Diese genannten Gründe sind nur schwer als Geschlechterdiskriminierung durch den Arbeitgeber anzuführen.“</a:t>
            </a:r>
          </a:p>
          <a:p>
            <a:endParaRPr lang="de-DE" altLang="de-DE" dirty="0"/>
          </a:p>
        </p:txBody>
      </p:sp>
      <p:sp>
        <p:nvSpPr>
          <p:cNvPr id="20484" name="Textplatzhalter 3">
            <a:extLst>
              <a:ext uri="{FF2B5EF4-FFF2-40B4-BE49-F238E27FC236}">
                <a16:creationId xmlns:a16="http://schemas.microsoft.com/office/drawing/2014/main" id="{293F7E36-4C48-4F4C-B352-69CD3350F8B1}"/>
              </a:ext>
            </a:extLst>
          </p:cNvPr>
          <p:cNvSpPr txBox="1">
            <a:spLocks/>
          </p:cNvSpPr>
          <p:nvPr/>
        </p:nvSpPr>
        <p:spPr bwMode="auto">
          <a:xfrm>
            <a:off x="585788" y="765175"/>
            <a:ext cx="770413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3000"/>
              </a:lnSpc>
              <a:spcBef>
                <a:spcPts val="1063"/>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1pPr>
            <a:lvl2pPr>
              <a:lnSpc>
                <a:spcPct val="93000"/>
              </a:lnSpc>
              <a:spcBef>
                <a:spcPts val="850"/>
              </a:spcBef>
              <a:buClr>
                <a:srgbClr val="000000"/>
              </a:buClr>
              <a:buSzPct val="100000"/>
              <a:buFont typeface="Times New Roman" panose="02020603050405020304" pitchFamily="18" charset="0"/>
              <a:defRPr sz="2100">
                <a:solidFill>
                  <a:srgbClr val="000000"/>
                </a:solidFill>
                <a:latin typeface="Arial" panose="020B0604020202020204" pitchFamily="34" charset="0"/>
                <a:ea typeface="Microsoft YaHei" panose="020B0503020204020204" pitchFamily="34" charset="-122"/>
              </a:defRPr>
            </a:lvl2pPr>
            <a:lvl3pPr>
              <a:lnSpc>
                <a:spcPct val="93000"/>
              </a:lnSpc>
              <a:spcBef>
                <a:spcPts val="638"/>
              </a:spcBef>
              <a:buClr>
                <a:srgbClr val="000000"/>
              </a:buClr>
              <a:buSzPct val="100000"/>
              <a:buFont typeface="Times New Roman" panose="02020603050405020304" pitchFamily="18" charset="0"/>
              <a:defRPr>
                <a:solidFill>
                  <a:srgbClr val="000000"/>
                </a:solidFill>
                <a:latin typeface="Arial" panose="020B0604020202020204" pitchFamily="34" charset="0"/>
                <a:ea typeface="Microsoft YaHei" panose="020B0503020204020204" pitchFamily="34" charset="-122"/>
              </a:defRPr>
            </a:lvl3pPr>
            <a:lvl4pPr>
              <a:lnSpc>
                <a:spcPct val="93000"/>
              </a:lnSpc>
              <a:spcBef>
                <a:spcPts val="425"/>
              </a:spcBef>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4pPr>
            <a:lvl5pPr>
              <a:lnSpc>
                <a:spcPct val="93000"/>
              </a:lnSpc>
              <a:spcBef>
                <a:spcPts val="213"/>
              </a:spcBef>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5pPr>
            <a:lvl6pPr marL="2514600" indent="-228600" eaLnBrk="0" fontAlgn="base" hangingPunct="0">
              <a:lnSpc>
                <a:spcPct val="93000"/>
              </a:lnSpc>
              <a:spcBef>
                <a:spcPts val="213"/>
              </a:spcBef>
              <a:spcAft>
                <a:spcPct val="0"/>
              </a:spcAft>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6pPr>
            <a:lvl7pPr marL="2971800" indent="-228600" eaLnBrk="0" fontAlgn="base" hangingPunct="0">
              <a:lnSpc>
                <a:spcPct val="93000"/>
              </a:lnSpc>
              <a:spcBef>
                <a:spcPts val="213"/>
              </a:spcBef>
              <a:spcAft>
                <a:spcPct val="0"/>
              </a:spcAft>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7pPr>
            <a:lvl8pPr marL="3429000" indent="-228600" eaLnBrk="0" fontAlgn="base" hangingPunct="0">
              <a:lnSpc>
                <a:spcPct val="93000"/>
              </a:lnSpc>
              <a:spcBef>
                <a:spcPts val="213"/>
              </a:spcBef>
              <a:spcAft>
                <a:spcPct val="0"/>
              </a:spcAft>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8pPr>
            <a:lvl9pPr marL="3886200" indent="-228600" eaLnBrk="0" fontAlgn="base" hangingPunct="0">
              <a:lnSpc>
                <a:spcPct val="93000"/>
              </a:lnSpc>
              <a:spcBef>
                <a:spcPts val="213"/>
              </a:spcBef>
              <a:spcAft>
                <a:spcPct val="0"/>
              </a:spcAft>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9pPr>
          </a:lstStyle>
          <a:p>
            <a:pPr defTabSz="914400" eaLnBrk="1" hangingPunct="1">
              <a:lnSpc>
                <a:spcPct val="90000"/>
              </a:lnSpc>
              <a:spcBef>
                <a:spcPts val="1000"/>
              </a:spcBef>
              <a:buClrTx/>
              <a:buSzTx/>
              <a:buFont typeface="Arial" panose="020B0604020202020204" pitchFamily="34" charset="0"/>
              <a:buNone/>
            </a:pPr>
            <a:endParaRPr lang="de-DE" altLang="de-DE" sz="1600" b="1">
              <a:latin typeface="Frutiger LT Std 47 Light Cn"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el 1">
            <a:extLst>
              <a:ext uri="{FF2B5EF4-FFF2-40B4-BE49-F238E27FC236}">
                <a16:creationId xmlns:a16="http://schemas.microsoft.com/office/drawing/2014/main" id="{F36E87B1-E56D-4395-8976-F2AEC1536587}"/>
              </a:ext>
            </a:extLst>
          </p:cNvPr>
          <p:cNvSpPr>
            <a:spLocks noGrp="1"/>
          </p:cNvSpPr>
          <p:nvPr>
            <p:ph type="title"/>
          </p:nvPr>
        </p:nvSpPr>
        <p:spPr>
          <a:xfrm>
            <a:off x="503237" y="380492"/>
            <a:ext cx="9069387" cy="944563"/>
          </a:xfrm>
        </p:spPr>
        <p:txBody>
          <a:bodyPr/>
          <a:lstStyle/>
          <a:p>
            <a:r>
              <a:rPr lang="de-DE" altLang="de-DE" sz="2600" b="1" dirty="0"/>
              <a:t>Verdienstlücke zwischen Frauen und Männern</a:t>
            </a:r>
          </a:p>
        </p:txBody>
      </p:sp>
      <p:sp>
        <p:nvSpPr>
          <p:cNvPr id="21507" name="Inhaltsplatzhalter 2">
            <a:extLst>
              <a:ext uri="{FF2B5EF4-FFF2-40B4-BE49-F238E27FC236}">
                <a16:creationId xmlns:a16="http://schemas.microsoft.com/office/drawing/2014/main" id="{DAC5D267-86A8-4AD7-943B-3925481B0BC2}"/>
              </a:ext>
            </a:extLst>
          </p:cNvPr>
          <p:cNvSpPr>
            <a:spLocks noGrp="1"/>
          </p:cNvSpPr>
          <p:nvPr>
            <p:ph idx="1"/>
          </p:nvPr>
        </p:nvSpPr>
        <p:spPr>
          <a:xfrm>
            <a:off x="503238" y="1327150"/>
            <a:ext cx="9069387" cy="3884613"/>
          </a:xfrm>
        </p:spPr>
        <p:txBody>
          <a:bodyPr/>
          <a:lstStyle/>
          <a:p>
            <a:r>
              <a:rPr lang="de-DE" altLang="de-DE" sz="1600" b="1" dirty="0"/>
              <a:t>Aussage von Reiner Hoffmann anlässlich des </a:t>
            </a:r>
            <a:r>
              <a:rPr lang="de-DE" altLang="de-DE" sz="1600" b="1" dirty="0" err="1"/>
              <a:t>Equal</a:t>
            </a:r>
            <a:r>
              <a:rPr lang="de-DE" altLang="de-DE" sz="1600" b="1" dirty="0"/>
              <a:t>-Pay-Days vom 16. März 2018:</a:t>
            </a:r>
          </a:p>
          <a:p>
            <a:endParaRPr lang="de-DE" altLang="de-DE" sz="1600" b="1" dirty="0"/>
          </a:p>
          <a:p>
            <a:pPr>
              <a:lnSpc>
                <a:spcPct val="100000"/>
              </a:lnSpc>
            </a:pPr>
            <a:r>
              <a:rPr lang="de-DE" altLang="de-DE" sz="2000" dirty="0" smtClean="0"/>
              <a:t>„Noch </a:t>
            </a:r>
            <a:r>
              <a:rPr lang="de-DE" altLang="de-DE" sz="2000" dirty="0"/>
              <a:t>immer klafft eine riesige Lohnlücke zwischen den Geschlechtern. Das ist im 21. Jahrhundert und in einem der reichsten Länder der Welt ein Skandal. Die neue Bundesregierung muss endlich handeln. Um im Betrieb das Prinzip „gleicher Lohn für gleiche und gleichwertige Arbeit“ durchzusetzen, gilt es das Entgelttransparenzgesetz zu verbessern. In dieses Gesetz gehören klare Vorgaben, die Unternehmen verbindlich verpflichten zu prüfen, ob es bei ihnen eine Entgeltlücke gibt. Vergangenes Jahr haben die Arbeitgeber solche verbindlichen Regeln verhindert – jetzt müssen sie kommen!“</a:t>
            </a:r>
          </a:p>
          <a:p>
            <a:endParaRPr lang="de-DE" altLang="de-DE" sz="2300" dirty="0"/>
          </a:p>
        </p:txBody>
      </p:sp>
      <p:sp>
        <p:nvSpPr>
          <p:cNvPr id="21508" name="Textplatzhalter 3">
            <a:extLst>
              <a:ext uri="{FF2B5EF4-FFF2-40B4-BE49-F238E27FC236}">
                <a16:creationId xmlns:a16="http://schemas.microsoft.com/office/drawing/2014/main" id="{83DE94E5-E4B6-4B6B-99C5-7C66B3201CA3}"/>
              </a:ext>
            </a:extLst>
          </p:cNvPr>
          <p:cNvSpPr txBox="1">
            <a:spLocks/>
          </p:cNvSpPr>
          <p:nvPr/>
        </p:nvSpPr>
        <p:spPr bwMode="auto">
          <a:xfrm>
            <a:off x="585788" y="765175"/>
            <a:ext cx="770413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3000"/>
              </a:lnSpc>
              <a:spcBef>
                <a:spcPts val="1063"/>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1pPr>
            <a:lvl2pPr>
              <a:lnSpc>
                <a:spcPct val="93000"/>
              </a:lnSpc>
              <a:spcBef>
                <a:spcPts val="850"/>
              </a:spcBef>
              <a:buClr>
                <a:srgbClr val="000000"/>
              </a:buClr>
              <a:buSzPct val="100000"/>
              <a:buFont typeface="Times New Roman" panose="02020603050405020304" pitchFamily="18" charset="0"/>
              <a:defRPr sz="2100">
                <a:solidFill>
                  <a:srgbClr val="000000"/>
                </a:solidFill>
                <a:latin typeface="Arial" panose="020B0604020202020204" pitchFamily="34" charset="0"/>
                <a:ea typeface="Microsoft YaHei" panose="020B0503020204020204" pitchFamily="34" charset="-122"/>
              </a:defRPr>
            </a:lvl2pPr>
            <a:lvl3pPr>
              <a:lnSpc>
                <a:spcPct val="93000"/>
              </a:lnSpc>
              <a:spcBef>
                <a:spcPts val="638"/>
              </a:spcBef>
              <a:buClr>
                <a:srgbClr val="000000"/>
              </a:buClr>
              <a:buSzPct val="100000"/>
              <a:buFont typeface="Times New Roman" panose="02020603050405020304" pitchFamily="18" charset="0"/>
              <a:defRPr>
                <a:solidFill>
                  <a:srgbClr val="000000"/>
                </a:solidFill>
                <a:latin typeface="Arial" panose="020B0604020202020204" pitchFamily="34" charset="0"/>
                <a:ea typeface="Microsoft YaHei" panose="020B0503020204020204" pitchFamily="34" charset="-122"/>
              </a:defRPr>
            </a:lvl3pPr>
            <a:lvl4pPr>
              <a:lnSpc>
                <a:spcPct val="93000"/>
              </a:lnSpc>
              <a:spcBef>
                <a:spcPts val="425"/>
              </a:spcBef>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4pPr>
            <a:lvl5pPr>
              <a:lnSpc>
                <a:spcPct val="93000"/>
              </a:lnSpc>
              <a:spcBef>
                <a:spcPts val="213"/>
              </a:spcBef>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5pPr>
            <a:lvl6pPr marL="2514600" indent="-228600" eaLnBrk="0" fontAlgn="base" hangingPunct="0">
              <a:lnSpc>
                <a:spcPct val="93000"/>
              </a:lnSpc>
              <a:spcBef>
                <a:spcPts val="213"/>
              </a:spcBef>
              <a:spcAft>
                <a:spcPct val="0"/>
              </a:spcAft>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6pPr>
            <a:lvl7pPr marL="2971800" indent="-228600" eaLnBrk="0" fontAlgn="base" hangingPunct="0">
              <a:lnSpc>
                <a:spcPct val="93000"/>
              </a:lnSpc>
              <a:spcBef>
                <a:spcPts val="213"/>
              </a:spcBef>
              <a:spcAft>
                <a:spcPct val="0"/>
              </a:spcAft>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7pPr>
            <a:lvl8pPr marL="3429000" indent="-228600" eaLnBrk="0" fontAlgn="base" hangingPunct="0">
              <a:lnSpc>
                <a:spcPct val="93000"/>
              </a:lnSpc>
              <a:spcBef>
                <a:spcPts val="213"/>
              </a:spcBef>
              <a:spcAft>
                <a:spcPct val="0"/>
              </a:spcAft>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8pPr>
            <a:lvl9pPr marL="3886200" indent="-228600" eaLnBrk="0" fontAlgn="base" hangingPunct="0">
              <a:lnSpc>
                <a:spcPct val="93000"/>
              </a:lnSpc>
              <a:spcBef>
                <a:spcPts val="213"/>
              </a:spcBef>
              <a:spcAft>
                <a:spcPct val="0"/>
              </a:spcAft>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9pPr>
          </a:lstStyle>
          <a:p>
            <a:pPr defTabSz="914400" eaLnBrk="1" hangingPunct="1">
              <a:lnSpc>
                <a:spcPct val="90000"/>
              </a:lnSpc>
              <a:spcBef>
                <a:spcPts val="1000"/>
              </a:spcBef>
              <a:buClrTx/>
              <a:buSzTx/>
              <a:buFont typeface="Arial" panose="020B0604020202020204" pitchFamily="34" charset="0"/>
              <a:buNone/>
            </a:pPr>
            <a:endParaRPr lang="de-DE" altLang="de-DE" sz="1600" b="1">
              <a:latin typeface="Frutiger LT Std 47 Light Cn"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el 1">
            <a:extLst>
              <a:ext uri="{FF2B5EF4-FFF2-40B4-BE49-F238E27FC236}">
                <a16:creationId xmlns:a16="http://schemas.microsoft.com/office/drawing/2014/main" id="{93CF2E09-1E83-464F-B0A5-6C2BCBA8EF01}"/>
              </a:ext>
            </a:extLst>
          </p:cNvPr>
          <p:cNvSpPr>
            <a:spLocks noGrp="1"/>
          </p:cNvSpPr>
          <p:nvPr>
            <p:ph type="title"/>
          </p:nvPr>
        </p:nvSpPr>
        <p:spPr>
          <a:xfrm>
            <a:off x="503238" y="314325"/>
            <a:ext cx="9069387" cy="944563"/>
          </a:xfrm>
        </p:spPr>
        <p:txBody>
          <a:bodyPr/>
          <a:lstStyle/>
          <a:p>
            <a:r>
              <a:rPr lang="de-DE" altLang="de-DE" sz="2600" b="1"/>
              <a:t>Verdienstlücke zwischen Frauen und Männern</a:t>
            </a:r>
          </a:p>
        </p:txBody>
      </p:sp>
      <p:sp>
        <p:nvSpPr>
          <p:cNvPr id="22531" name="Inhaltsplatzhalter 2">
            <a:extLst>
              <a:ext uri="{FF2B5EF4-FFF2-40B4-BE49-F238E27FC236}">
                <a16:creationId xmlns:a16="http://schemas.microsoft.com/office/drawing/2014/main" id="{ADD9A824-16D2-44D7-BAA1-4F5C942DE116}"/>
              </a:ext>
            </a:extLst>
          </p:cNvPr>
          <p:cNvSpPr>
            <a:spLocks noGrp="1"/>
          </p:cNvSpPr>
          <p:nvPr>
            <p:ph idx="1"/>
          </p:nvPr>
        </p:nvSpPr>
        <p:spPr>
          <a:xfrm>
            <a:off x="503238" y="1327150"/>
            <a:ext cx="9069387" cy="3884613"/>
          </a:xfrm>
        </p:spPr>
        <p:txBody>
          <a:bodyPr/>
          <a:lstStyle/>
          <a:p>
            <a:pPr>
              <a:lnSpc>
                <a:spcPct val="100000"/>
              </a:lnSpc>
            </a:pPr>
            <a:r>
              <a:rPr lang="de-DE" altLang="de-DE" sz="1600" b="1" u="sng" dirty="0"/>
              <a:t>Beschluss „Dienstleistungsberufe aufwerten – den Wert der Arbeit für Menschen anerkennen!“ des Ordentlichen Bundeskongress des DGB, Mai 2018:</a:t>
            </a:r>
          </a:p>
          <a:p>
            <a:endParaRPr lang="de-DE" altLang="de-DE" sz="1600" b="1" u="sng" dirty="0"/>
          </a:p>
          <a:p>
            <a:pPr>
              <a:lnSpc>
                <a:spcPct val="100000"/>
              </a:lnSpc>
            </a:pPr>
            <a:r>
              <a:rPr lang="de-DE" altLang="de-DE" sz="2000" dirty="0"/>
              <a:t>„Trotz des demografischen Wandels, der steigenden Frauenerwerbstätigkeit und der verstärkten Nachfrage nach qualifizierten Fachkräften sind Beschäftigte in sozialen, personenbezogenen und haushaltsnahen Dienstleistungen schlechten Arbeitsbedingungen und niedrigen Einkommen ausgesetzt. Insbesondere ihr niedriger Lohn ist Ausdruck mangelnder gesellschaftlicher Anerkennung und Wertschätzung ihrer Tätigkeiten. Die gesellschaftliche und finanzielle Aufwertung ist längst überfällig!“</a:t>
            </a:r>
          </a:p>
          <a:p>
            <a:endParaRPr lang="de-DE" altLang="de-DE" sz="1600" b="1" dirty="0"/>
          </a:p>
        </p:txBody>
      </p:sp>
      <p:sp>
        <p:nvSpPr>
          <p:cNvPr id="22532" name="Textplatzhalter 3">
            <a:extLst>
              <a:ext uri="{FF2B5EF4-FFF2-40B4-BE49-F238E27FC236}">
                <a16:creationId xmlns:a16="http://schemas.microsoft.com/office/drawing/2014/main" id="{F088B926-39C3-4764-AAD2-EBA657041555}"/>
              </a:ext>
            </a:extLst>
          </p:cNvPr>
          <p:cNvSpPr txBox="1">
            <a:spLocks/>
          </p:cNvSpPr>
          <p:nvPr/>
        </p:nvSpPr>
        <p:spPr bwMode="auto">
          <a:xfrm>
            <a:off x="585788" y="765175"/>
            <a:ext cx="770413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3000"/>
              </a:lnSpc>
              <a:spcBef>
                <a:spcPts val="1063"/>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1pPr>
            <a:lvl2pPr>
              <a:lnSpc>
                <a:spcPct val="93000"/>
              </a:lnSpc>
              <a:spcBef>
                <a:spcPts val="850"/>
              </a:spcBef>
              <a:buClr>
                <a:srgbClr val="000000"/>
              </a:buClr>
              <a:buSzPct val="100000"/>
              <a:buFont typeface="Times New Roman" panose="02020603050405020304" pitchFamily="18" charset="0"/>
              <a:defRPr sz="2100">
                <a:solidFill>
                  <a:srgbClr val="000000"/>
                </a:solidFill>
                <a:latin typeface="Arial" panose="020B0604020202020204" pitchFamily="34" charset="0"/>
                <a:ea typeface="Microsoft YaHei" panose="020B0503020204020204" pitchFamily="34" charset="-122"/>
              </a:defRPr>
            </a:lvl2pPr>
            <a:lvl3pPr>
              <a:lnSpc>
                <a:spcPct val="93000"/>
              </a:lnSpc>
              <a:spcBef>
                <a:spcPts val="638"/>
              </a:spcBef>
              <a:buClr>
                <a:srgbClr val="000000"/>
              </a:buClr>
              <a:buSzPct val="100000"/>
              <a:buFont typeface="Times New Roman" panose="02020603050405020304" pitchFamily="18" charset="0"/>
              <a:defRPr>
                <a:solidFill>
                  <a:srgbClr val="000000"/>
                </a:solidFill>
                <a:latin typeface="Arial" panose="020B0604020202020204" pitchFamily="34" charset="0"/>
                <a:ea typeface="Microsoft YaHei" panose="020B0503020204020204" pitchFamily="34" charset="-122"/>
              </a:defRPr>
            </a:lvl3pPr>
            <a:lvl4pPr>
              <a:lnSpc>
                <a:spcPct val="93000"/>
              </a:lnSpc>
              <a:spcBef>
                <a:spcPts val="425"/>
              </a:spcBef>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4pPr>
            <a:lvl5pPr>
              <a:lnSpc>
                <a:spcPct val="93000"/>
              </a:lnSpc>
              <a:spcBef>
                <a:spcPts val="213"/>
              </a:spcBef>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5pPr>
            <a:lvl6pPr marL="2514600" indent="-228600" eaLnBrk="0" fontAlgn="base" hangingPunct="0">
              <a:lnSpc>
                <a:spcPct val="93000"/>
              </a:lnSpc>
              <a:spcBef>
                <a:spcPts val="213"/>
              </a:spcBef>
              <a:spcAft>
                <a:spcPct val="0"/>
              </a:spcAft>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6pPr>
            <a:lvl7pPr marL="2971800" indent="-228600" eaLnBrk="0" fontAlgn="base" hangingPunct="0">
              <a:lnSpc>
                <a:spcPct val="93000"/>
              </a:lnSpc>
              <a:spcBef>
                <a:spcPts val="213"/>
              </a:spcBef>
              <a:spcAft>
                <a:spcPct val="0"/>
              </a:spcAft>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7pPr>
            <a:lvl8pPr marL="3429000" indent="-228600" eaLnBrk="0" fontAlgn="base" hangingPunct="0">
              <a:lnSpc>
                <a:spcPct val="93000"/>
              </a:lnSpc>
              <a:spcBef>
                <a:spcPts val="213"/>
              </a:spcBef>
              <a:spcAft>
                <a:spcPct val="0"/>
              </a:spcAft>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8pPr>
            <a:lvl9pPr marL="3886200" indent="-228600" eaLnBrk="0" fontAlgn="base" hangingPunct="0">
              <a:lnSpc>
                <a:spcPct val="93000"/>
              </a:lnSpc>
              <a:spcBef>
                <a:spcPts val="213"/>
              </a:spcBef>
              <a:spcAft>
                <a:spcPct val="0"/>
              </a:spcAft>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9pPr>
          </a:lstStyle>
          <a:p>
            <a:pPr defTabSz="914400" eaLnBrk="1" hangingPunct="1">
              <a:lnSpc>
                <a:spcPct val="90000"/>
              </a:lnSpc>
              <a:spcBef>
                <a:spcPts val="1000"/>
              </a:spcBef>
              <a:buClrTx/>
              <a:buSzTx/>
              <a:buFont typeface="Arial" panose="020B0604020202020204" pitchFamily="34" charset="0"/>
              <a:buNone/>
            </a:pPr>
            <a:endParaRPr lang="de-DE" altLang="de-DE" sz="1600" b="1">
              <a:latin typeface="Frutiger LT Std 47 Light Cn"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el 1">
            <a:extLst>
              <a:ext uri="{FF2B5EF4-FFF2-40B4-BE49-F238E27FC236}">
                <a16:creationId xmlns:a16="http://schemas.microsoft.com/office/drawing/2014/main" id="{921C80B7-390D-4894-A0A4-9299BB04A855}"/>
              </a:ext>
            </a:extLst>
          </p:cNvPr>
          <p:cNvSpPr>
            <a:spLocks noGrp="1"/>
          </p:cNvSpPr>
          <p:nvPr>
            <p:ph type="title"/>
          </p:nvPr>
        </p:nvSpPr>
        <p:spPr>
          <a:xfrm>
            <a:off x="503238" y="314325"/>
            <a:ext cx="9069387" cy="944563"/>
          </a:xfrm>
        </p:spPr>
        <p:txBody>
          <a:bodyPr/>
          <a:lstStyle/>
          <a:p>
            <a:r>
              <a:rPr lang="de-DE" altLang="de-DE" sz="2600" b="1"/>
              <a:t>Frauenquoten</a:t>
            </a:r>
          </a:p>
        </p:txBody>
      </p:sp>
      <p:sp>
        <p:nvSpPr>
          <p:cNvPr id="23555" name="Inhaltsplatzhalter 2">
            <a:extLst>
              <a:ext uri="{FF2B5EF4-FFF2-40B4-BE49-F238E27FC236}">
                <a16:creationId xmlns:a16="http://schemas.microsoft.com/office/drawing/2014/main" id="{F848C5EB-5BD1-4EC4-BE9F-B7FD90F26432}"/>
              </a:ext>
            </a:extLst>
          </p:cNvPr>
          <p:cNvSpPr>
            <a:spLocks noGrp="1"/>
          </p:cNvSpPr>
          <p:nvPr>
            <p:ph idx="1"/>
          </p:nvPr>
        </p:nvSpPr>
        <p:spPr>
          <a:xfrm>
            <a:off x="503238" y="1327150"/>
            <a:ext cx="9069387" cy="3884613"/>
          </a:xfrm>
        </p:spPr>
        <p:txBody>
          <a:bodyPr/>
          <a:lstStyle/>
          <a:p>
            <a:r>
              <a:rPr lang="de-DE" altLang="de-DE" sz="2200" b="1" dirty="0"/>
              <a:t>Welches Unternehmen vertritt die folgende Position?</a:t>
            </a:r>
          </a:p>
          <a:p>
            <a:endParaRPr lang="de-DE" altLang="de-DE" sz="2200" b="1" dirty="0"/>
          </a:p>
          <a:p>
            <a:r>
              <a:rPr lang="de-DE" altLang="de-DE" sz="2000" dirty="0"/>
              <a:t>„Darüber hinaus hält es der Aufsichtsrat nicht für im Interesse der Gesellschaft, höhere Ziel­größen für den Frauenanteil im Vorstand festzulegen. Daher ist hier die Zielgröße für den Frauen­anteil im Vorstand weiterhin null. Diese Zielgröße wurde 2017 unverändert erreicht.“</a:t>
            </a:r>
          </a:p>
          <a:p>
            <a:endParaRPr lang="de-DE" altLang="de-DE" sz="600" b="1" dirty="0"/>
          </a:p>
          <a:p>
            <a:pPr lvl="2">
              <a:buFont typeface="Arial" panose="020B0604020202020204" pitchFamily="34" charset="0"/>
              <a:buAutoNum type="alphaLcPeriod"/>
            </a:pPr>
            <a:r>
              <a:rPr lang="de-DE" altLang="de-DE" sz="2200" dirty="0"/>
              <a:t> Daimler</a:t>
            </a:r>
          </a:p>
          <a:p>
            <a:pPr lvl="2">
              <a:buFont typeface="Arial" panose="020B0604020202020204" pitchFamily="34" charset="0"/>
              <a:buAutoNum type="alphaLcPeriod"/>
            </a:pPr>
            <a:r>
              <a:rPr lang="de-DE" altLang="de-DE" sz="2200" dirty="0"/>
              <a:t> Norma Group</a:t>
            </a:r>
          </a:p>
          <a:p>
            <a:pPr lvl="2">
              <a:buFont typeface="Arial" panose="020B0604020202020204" pitchFamily="34" charset="0"/>
              <a:buAutoNum type="alphaLcPeriod"/>
            </a:pPr>
            <a:r>
              <a:rPr lang="de-DE" altLang="de-DE" sz="2200" dirty="0"/>
              <a:t> Dr. Oetker</a:t>
            </a:r>
          </a:p>
          <a:p>
            <a:endParaRPr lang="de-DE" altLang="de-DE" sz="1600" b="1" dirty="0"/>
          </a:p>
        </p:txBody>
      </p:sp>
      <p:sp>
        <p:nvSpPr>
          <p:cNvPr id="23556" name="Textplatzhalter 3">
            <a:extLst>
              <a:ext uri="{FF2B5EF4-FFF2-40B4-BE49-F238E27FC236}">
                <a16:creationId xmlns:a16="http://schemas.microsoft.com/office/drawing/2014/main" id="{541A4E38-CA41-4B47-997F-40CE64F8490D}"/>
              </a:ext>
            </a:extLst>
          </p:cNvPr>
          <p:cNvSpPr txBox="1">
            <a:spLocks/>
          </p:cNvSpPr>
          <p:nvPr/>
        </p:nvSpPr>
        <p:spPr bwMode="auto">
          <a:xfrm>
            <a:off x="585788" y="765175"/>
            <a:ext cx="770413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3000"/>
              </a:lnSpc>
              <a:spcBef>
                <a:spcPts val="1063"/>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1pPr>
            <a:lvl2pPr>
              <a:lnSpc>
                <a:spcPct val="93000"/>
              </a:lnSpc>
              <a:spcBef>
                <a:spcPts val="850"/>
              </a:spcBef>
              <a:buClr>
                <a:srgbClr val="000000"/>
              </a:buClr>
              <a:buSzPct val="100000"/>
              <a:buFont typeface="Times New Roman" panose="02020603050405020304" pitchFamily="18" charset="0"/>
              <a:defRPr sz="2100">
                <a:solidFill>
                  <a:srgbClr val="000000"/>
                </a:solidFill>
                <a:latin typeface="Arial" panose="020B0604020202020204" pitchFamily="34" charset="0"/>
                <a:ea typeface="Microsoft YaHei" panose="020B0503020204020204" pitchFamily="34" charset="-122"/>
              </a:defRPr>
            </a:lvl2pPr>
            <a:lvl3pPr>
              <a:lnSpc>
                <a:spcPct val="93000"/>
              </a:lnSpc>
              <a:spcBef>
                <a:spcPts val="638"/>
              </a:spcBef>
              <a:buClr>
                <a:srgbClr val="000000"/>
              </a:buClr>
              <a:buSzPct val="100000"/>
              <a:buFont typeface="Times New Roman" panose="02020603050405020304" pitchFamily="18" charset="0"/>
              <a:defRPr>
                <a:solidFill>
                  <a:srgbClr val="000000"/>
                </a:solidFill>
                <a:latin typeface="Arial" panose="020B0604020202020204" pitchFamily="34" charset="0"/>
                <a:ea typeface="Microsoft YaHei" panose="020B0503020204020204" pitchFamily="34" charset="-122"/>
              </a:defRPr>
            </a:lvl3pPr>
            <a:lvl4pPr>
              <a:lnSpc>
                <a:spcPct val="93000"/>
              </a:lnSpc>
              <a:spcBef>
                <a:spcPts val="425"/>
              </a:spcBef>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4pPr>
            <a:lvl5pPr>
              <a:lnSpc>
                <a:spcPct val="93000"/>
              </a:lnSpc>
              <a:spcBef>
                <a:spcPts val="213"/>
              </a:spcBef>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5pPr>
            <a:lvl6pPr marL="2514600" indent="-228600" eaLnBrk="0" fontAlgn="base" hangingPunct="0">
              <a:lnSpc>
                <a:spcPct val="93000"/>
              </a:lnSpc>
              <a:spcBef>
                <a:spcPts val="213"/>
              </a:spcBef>
              <a:spcAft>
                <a:spcPct val="0"/>
              </a:spcAft>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6pPr>
            <a:lvl7pPr marL="2971800" indent="-228600" eaLnBrk="0" fontAlgn="base" hangingPunct="0">
              <a:lnSpc>
                <a:spcPct val="93000"/>
              </a:lnSpc>
              <a:spcBef>
                <a:spcPts val="213"/>
              </a:spcBef>
              <a:spcAft>
                <a:spcPct val="0"/>
              </a:spcAft>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7pPr>
            <a:lvl8pPr marL="3429000" indent="-228600" eaLnBrk="0" fontAlgn="base" hangingPunct="0">
              <a:lnSpc>
                <a:spcPct val="93000"/>
              </a:lnSpc>
              <a:spcBef>
                <a:spcPts val="213"/>
              </a:spcBef>
              <a:spcAft>
                <a:spcPct val="0"/>
              </a:spcAft>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8pPr>
            <a:lvl9pPr marL="3886200" indent="-228600" eaLnBrk="0" fontAlgn="base" hangingPunct="0">
              <a:lnSpc>
                <a:spcPct val="93000"/>
              </a:lnSpc>
              <a:spcBef>
                <a:spcPts val="213"/>
              </a:spcBef>
              <a:spcAft>
                <a:spcPct val="0"/>
              </a:spcAft>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9pPr>
          </a:lstStyle>
          <a:p>
            <a:pPr defTabSz="914400" eaLnBrk="1" hangingPunct="1">
              <a:lnSpc>
                <a:spcPct val="90000"/>
              </a:lnSpc>
              <a:spcBef>
                <a:spcPts val="1000"/>
              </a:spcBef>
              <a:buClrTx/>
              <a:buSzTx/>
              <a:buFont typeface="Arial" panose="020B0604020202020204" pitchFamily="34" charset="0"/>
              <a:buNone/>
            </a:pPr>
            <a:endParaRPr lang="de-DE" altLang="de-DE" sz="1600" b="1">
              <a:latin typeface="Frutiger LT Std 47 Light Cn"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el 1">
            <a:extLst>
              <a:ext uri="{FF2B5EF4-FFF2-40B4-BE49-F238E27FC236}">
                <a16:creationId xmlns:a16="http://schemas.microsoft.com/office/drawing/2014/main" id="{56DDED23-31A3-4C85-AAFF-429C02785AB8}"/>
              </a:ext>
            </a:extLst>
          </p:cNvPr>
          <p:cNvSpPr>
            <a:spLocks noGrp="1"/>
          </p:cNvSpPr>
          <p:nvPr>
            <p:ph type="title"/>
          </p:nvPr>
        </p:nvSpPr>
        <p:spPr>
          <a:xfrm>
            <a:off x="503238" y="314325"/>
            <a:ext cx="9069387" cy="944563"/>
          </a:xfrm>
        </p:spPr>
        <p:txBody>
          <a:bodyPr/>
          <a:lstStyle/>
          <a:p>
            <a:r>
              <a:rPr lang="de-DE" altLang="de-DE" sz="2600" b="1"/>
              <a:t>Frauenquoten</a:t>
            </a:r>
          </a:p>
        </p:txBody>
      </p:sp>
      <p:sp>
        <p:nvSpPr>
          <p:cNvPr id="24579" name="Textplatzhalter 3">
            <a:extLst>
              <a:ext uri="{FF2B5EF4-FFF2-40B4-BE49-F238E27FC236}">
                <a16:creationId xmlns:a16="http://schemas.microsoft.com/office/drawing/2014/main" id="{E57BE10A-CF59-4F7B-B366-9177CB3C4F8B}"/>
              </a:ext>
            </a:extLst>
          </p:cNvPr>
          <p:cNvSpPr txBox="1">
            <a:spLocks/>
          </p:cNvSpPr>
          <p:nvPr/>
        </p:nvSpPr>
        <p:spPr bwMode="auto">
          <a:xfrm>
            <a:off x="585788" y="765175"/>
            <a:ext cx="770413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3000"/>
              </a:lnSpc>
              <a:spcBef>
                <a:spcPts val="1063"/>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1pPr>
            <a:lvl2pPr>
              <a:lnSpc>
                <a:spcPct val="93000"/>
              </a:lnSpc>
              <a:spcBef>
                <a:spcPts val="850"/>
              </a:spcBef>
              <a:buClr>
                <a:srgbClr val="000000"/>
              </a:buClr>
              <a:buSzPct val="100000"/>
              <a:buFont typeface="Times New Roman" panose="02020603050405020304" pitchFamily="18" charset="0"/>
              <a:defRPr sz="2100">
                <a:solidFill>
                  <a:srgbClr val="000000"/>
                </a:solidFill>
                <a:latin typeface="Arial" panose="020B0604020202020204" pitchFamily="34" charset="0"/>
                <a:ea typeface="Microsoft YaHei" panose="020B0503020204020204" pitchFamily="34" charset="-122"/>
              </a:defRPr>
            </a:lvl2pPr>
            <a:lvl3pPr>
              <a:lnSpc>
                <a:spcPct val="93000"/>
              </a:lnSpc>
              <a:spcBef>
                <a:spcPts val="638"/>
              </a:spcBef>
              <a:buClr>
                <a:srgbClr val="000000"/>
              </a:buClr>
              <a:buSzPct val="100000"/>
              <a:buFont typeface="Times New Roman" panose="02020603050405020304" pitchFamily="18" charset="0"/>
              <a:defRPr>
                <a:solidFill>
                  <a:srgbClr val="000000"/>
                </a:solidFill>
                <a:latin typeface="Arial" panose="020B0604020202020204" pitchFamily="34" charset="0"/>
                <a:ea typeface="Microsoft YaHei" panose="020B0503020204020204" pitchFamily="34" charset="-122"/>
              </a:defRPr>
            </a:lvl3pPr>
            <a:lvl4pPr>
              <a:lnSpc>
                <a:spcPct val="93000"/>
              </a:lnSpc>
              <a:spcBef>
                <a:spcPts val="425"/>
              </a:spcBef>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4pPr>
            <a:lvl5pPr>
              <a:lnSpc>
                <a:spcPct val="93000"/>
              </a:lnSpc>
              <a:spcBef>
                <a:spcPts val="213"/>
              </a:spcBef>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5pPr>
            <a:lvl6pPr marL="2514600" indent="-228600" eaLnBrk="0" fontAlgn="base" hangingPunct="0">
              <a:lnSpc>
                <a:spcPct val="93000"/>
              </a:lnSpc>
              <a:spcBef>
                <a:spcPts val="213"/>
              </a:spcBef>
              <a:spcAft>
                <a:spcPct val="0"/>
              </a:spcAft>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6pPr>
            <a:lvl7pPr marL="2971800" indent="-228600" eaLnBrk="0" fontAlgn="base" hangingPunct="0">
              <a:lnSpc>
                <a:spcPct val="93000"/>
              </a:lnSpc>
              <a:spcBef>
                <a:spcPts val="213"/>
              </a:spcBef>
              <a:spcAft>
                <a:spcPct val="0"/>
              </a:spcAft>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7pPr>
            <a:lvl8pPr marL="3429000" indent="-228600" eaLnBrk="0" fontAlgn="base" hangingPunct="0">
              <a:lnSpc>
                <a:spcPct val="93000"/>
              </a:lnSpc>
              <a:spcBef>
                <a:spcPts val="213"/>
              </a:spcBef>
              <a:spcAft>
                <a:spcPct val="0"/>
              </a:spcAft>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8pPr>
            <a:lvl9pPr marL="3886200" indent="-228600" eaLnBrk="0" fontAlgn="base" hangingPunct="0">
              <a:lnSpc>
                <a:spcPct val="93000"/>
              </a:lnSpc>
              <a:spcBef>
                <a:spcPts val="213"/>
              </a:spcBef>
              <a:spcAft>
                <a:spcPct val="0"/>
              </a:spcAft>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9pPr>
          </a:lstStyle>
          <a:p>
            <a:pPr defTabSz="914400" eaLnBrk="1" hangingPunct="1">
              <a:lnSpc>
                <a:spcPct val="90000"/>
              </a:lnSpc>
              <a:spcBef>
                <a:spcPts val="1000"/>
              </a:spcBef>
              <a:buClrTx/>
              <a:buSzTx/>
              <a:buFont typeface="Arial" panose="020B0604020202020204" pitchFamily="34" charset="0"/>
              <a:buNone/>
            </a:pPr>
            <a:endParaRPr lang="de-DE" altLang="de-DE" sz="1600" b="1">
              <a:latin typeface="Frutiger LT Std 47 Light Cn" pitchFamily="34" charset="0"/>
            </a:endParaRPr>
          </a:p>
        </p:txBody>
      </p:sp>
      <p:pic>
        <p:nvPicPr>
          <p:cNvPr id="24580" name="Grafik 4">
            <a:extLst>
              <a:ext uri="{FF2B5EF4-FFF2-40B4-BE49-F238E27FC236}">
                <a16:creationId xmlns:a16="http://schemas.microsoft.com/office/drawing/2014/main" id="{8EB71C5C-83A1-4DDD-BFF2-11B02670CD5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03238" y="1800225"/>
            <a:ext cx="3041650" cy="304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1" name="Textfeld 1">
            <a:extLst>
              <a:ext uri="{FF2B5EF4-FFF2-40B4-BE49-F238E27FC236}">
                <a16:creationId xmlns:a16="http://schemas.microsoft.com/office/drawing/2014/main" id="{BDDF033A-4371-424F-83C0-7DA5EE9239DE}"/>
              </a:ext>
            </a:extLst>
          </p:cNvPr>
          <p:cNvSpPr txBox="1">
            <a:spLocks noChangeArrowheads="1"/>
          </p:cNvSpPr>
          <p:nvPr/>
        </p:nvSpPr>
        <p:spPr bwMode="auto">
          <a:xfrm>
            <a:off x="503238" y="1258888"/>
            <a:ext cx="28082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de-DE" altLang="de-DE" sz="1600" b="1" u="sng"/>
              <a:t>Positionen der AfD</a:t>
            </a:r>
            <a:r>
              <a:rPr lang="de-DE" altLang="de-DE"/>
              <a:t>:</a:t>
            </a:r>
          </a:p>
        </p:txBody>
      </p:sp>
      <p:sp>
        <p:nvSpPr>
          <p:cNvPr id="24582" name="Rechteck 3">
            <a:extLst>
              <a:ext uri="{FF2B5EF4-FFF2-40B4-BE49-F238E27FC236}">
                <a16:creationId xmlns:a16="http://schemas.microsoft.com/office/drawing/2014/main" id="{14A65AE9-060E-4D64-A775-E23F74F14063}"/>
              </a:ext>
            </a:extLst>
          </p:cNvPr>
          <p:cNvSpPr>
            <a:spLocks noChangeArrowheads="1"/>
          </p:cNvSpPr>
          <p:nvPr/>
        </p:nvSpPr>
        <p:spPr bwMode="auto">
          <a:xfrm>
            <a:off x="4176216" y="1929023"/>
            <a:ext cx="4968552"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de-DE" altLang="de-DE" sz="2000" dirty="0"/>
              <a:t>„Die AfD lehnt Geschlechterquoten (…) in der Arbeitswelt generell ab, da Quoten leistungsfeindlich und ungerecht sind und andere Benachteiligungen schaffen. Die AfD vertritt die Meinung, dass Quoten kein geeignetes Mittel zur Gleichberechtigung von Mann und Frau darstellen.“</a:t>
            </a:r>
            <a:r>
              <a:rPr lang="de-DE" altLang="de-DE" dirty="0"/>
              <a:t> </a:t>
            </a:r>
            <a:r>
              <a:rPr lang="de-DE" altLang="de-DE" sz="1200" dirty="0"/>
              <a:t>(</a:t>
            </a:r>
            <a:r>
              <a:rPr lang="de-DE" altLang="de-DE" sz="1400" dirty="0"/>
              <a:t>Grundsatzprogramm der AfD von 2016</a:t>
            </a:r>
            <a:r>
              <a:rPr lang="de-DE" altLang="de-DE" sz="1200" dirty="0"/>
              <a:t>)</a:t>
            </a:r>
            <a:endParaRPr lang="de-DE" altLang="de-DE" sz="1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el 1">
            <a:extLst>
              <a:ext uri="{FF2B5EF4-FFF2-40B4-BE49-F238E27FC236}">
                <a16:creationId xmlns:a16="http://schemas.microsoft.com/office/drawing/2014/main" id="{2E65D42F-449A-4A2C-80C2-0A8017568045}"/>
              </a:ext>
            </a:extLst>
          </p:cNvPr>
          <p:cNvSpPr>
            <a:spLocks noGrp="1"/>
          </p:cNvSpPr>
          <p:nvPr>
            <p:ph type="title"/>
          </p:nvPr>
        </p:nvSpPr>
        <p:spPr>
          <a:xfrm>
            <a:off x="503238" y="314325"/>
            <a:ext cx="9069387" cy="944563"/>
          </a:xfrm>
        </p:spPr>
        <p:txBody>
          <a:bodyPr/>
          <a:lstStyle/>
          <a:p>
            <a:r>
              <a:rPr lang="de-DE" altLang="de-DE" sz="2600" b="1"/>
              <a:t>Frauenquoten</a:t>
            </a:r>
          </a:p>
        </p:txBody>
      </p:sp>
      <p:sp>
        <p:nvSpPr>
          <p:cNvPr id="25603" name="Textplatzhalter 3">
            <a:extLst>
              <a:ext uri="{FF2B5EF4-FFF2-40B4-BE49-F238E27FC236}">
                <a16:creationId xmlns:a16="http://schemas.microsoft.com/office/drawing/2014/main" id="{786748DA-76F7-484A-A3EE-370394693A0F}"/>
              </a:ext>
            </a:extLst>
          </p:cNvPr>
          <p:cNvSpPr txBox="1">
            <a:spLocks/>
          </p:cNvSpPr>
          <p:nvPr/>
        </p:nvSpPr>
        <p:spPr bwMode="auto">
          <a:xfrm>
            <a:off x="585788" y="765175"/>
            <a:ext cx="770413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3000"/>
              </a:lnSpc>
              <a:spcBef>
                <a:spcPts val="1063"/>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1pPr>
            <a:lvl2pPr>
              <a:lnSpc>
                <a:spcPct val="93000"/>
              </a:lnSpc>
              <a:spcBef>
                <a:spcPts val="850"/>
              </a:spcBef>
              <a:buClr>
                <a:srgbClr val="000000"/>
              </a:buClr>
              <a:buSzPct val="100000"/>
              <a:buFont typeface="Times New Roman" panose="02020603050405020304" pitchFamily="18" charset="0"/>
              <a:defRPr sz="2100">
                <a:solidFill>
                  <a:srgbClr val="000000"/>
                </a:solidFill>
                <a:latin typeface="Arial" panose="020B0604020202020204" pitchFamily="34" charset="0"/>
                <a:ea typeface="Microsoft YaHei" panose="020B0503020204020204" pitchFamily="34" charset="-122"/>
              </a:defRPr>
            </a:lvl2pPr>
            <a:lvl3pPr>
              <a:lnSpc>
                <a:spcPct val="93000"/>
              </a:lnSpc>
              <a:spcBef>
                <a:spcPts val="638"/>
              </a:spcBef>
              <a:buClr>
                <a:srgbClr val="000000"/>
              </a:buClr>
              <a:buSzPct val="100000"/>
              <a:buFont typeface="Times New Roman" panose="02020603050405020304" pitchFamily="18" charset="0"/>
              <a:defRPr>
                <a:solidFill>
                  <a:srgbClr val="000000"/>
                </a:solidFill>
                <a:latin typeface="Arial" panose="020B0604020202020204" pitchFamily="34" charset="0"/>
                <a:ea typeface="Microsoft YaHei" panose="020B0503020204020204" pitchFamily="34" charset="-122"/>
              </a:defRPr>
            </a:lvl3pPr>
            <a:lvl4pPr>
              <a:lnSpc>
                <a:spcPct val="93000"/>
              </a:lnSpc>
              <a:spcBef>
                <a:spcPts val="425"/>
              </a:spcBef>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4pPr>
            <a:lvl5pPr>
              <a:lnSpc>
                <a:spcPct val="93000"/>
              </a:lnSpc>
              <a:spcBef>
                <a:spcPts val="213"/>
              </a:spcBef>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5pPr>
            <a:lvl6pPr marL="2514600" indent="-228600" eaLnBrk="0" fontAlgn="base" hangingPunct="0">
              <a:lnSpc>
                <a:spcPct val="93000"/>
              </a:lnSpc>
              <a:spcBef>
                <a:spcPts val="213"/>
              </a:spcBef>
              <a:spcAft>
                <a:spcPct val="0"/>
              </a:spcAft>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6pPr>
            <a:lvl7pPr marL="2971800" indent="-228600" eaLnBrk="0" fontAlgn="base" hangingPunct="0">
              <a:lnSpc>
                <a:spcPct val="93000"/>
              </a:lnSpc>
              <a:spcBef>
                <a:spcPts val="213"/>
              </a:spcBef>
              <a:spcAft>
                <a:spcPct val="0"/>
              </a:spcAft>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7pPr>
            <a:lvl8pPr marL="3429000" indent="-228600" eaLnBrk="0" fontAlgn="base" hangingPunct="0">
              <a:lnSpc>
                <a:spcPct val="93000"/>
              </a:lnSpc>
              <a:spcBef>
                <a:spcPts val="213"/>
              </a:spcBef>
              <a:spcAft>
                <a:spcPct val="0"/>
              </a:spcAft>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8pPr>
            <a:lvl9pPr marL="3886200" indent="-228600" eaLnBrk="0" fontAlgn="base" hangingPunct="0">
              <a:lnSpc>
                <a:spcPct val="93000"/>
              </a:lnSpc>
              <a:spcBef>
                <a:spcPts val="213"/>
              </a:spcBef>
              <a:spcAft>
                <a:spcPct val="0"/>
              </a:spcAft>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9pPr>
          </a:lstStyle>
          <a:p>
            <a:pPr defTabSz="914400" eaLnBrk="1" hangingPunct="1">
              <a:lnSpc>
                <a:spcPct val="90000"/>
              </a:lnSpc>
              <a:spcBef>
                <a:spcPts val="1000"/>
              </a:spcBef>
              <a:buClrTx/>
              <a:buSzTx/>
              <a:buFont typeface="Arial" panose="020B0604020202020204" pitchFamily="34" charset="0"/>
              <a:buNone/>
            </a:pPr>
            <a:endParaRPr lang="de-DE" altLang="de-DE" sz="1600" b="1">
              <a:latin typeface="Frutiger LT Std 47 Light Cn" pitchFamily="34" charset="0"/>
            </a:endParaRPr>
          </a:p>
        </p:txBody>
      </p:sp>
      <p:sp>
        <p:nvSpPr>
          <p:cNvPr id="25604" name="Textfeld 1">
            <a:extLst>
              <a:ext uri="{FF2B5EF4-FFF2-40B4-BE49-F238E27FC236}">
                <a16:creationId xmlns:a16="http://schemas.microsoft.com/office/drawing/2014/main" id="{6660F6F9-76AE-40C3-9DCD-AAB0829B9F94}"/>
              </a:ext>
            </a:extLst>
          </p:cNvPr>
          <p:cNvSpPr txBox="1">
            <a:spLocks noChangeArrowheads="1"/>
          </p:cNvSpPr>
          <p:nvPr/>
        </p:nvSpPr>
        <p:spPr bwMode="auto">
          <a:xfrm>
            <a:off x="503238" y="1258888"/>
            <a:ext cx="30972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de-DE" altLang="de-DE" sz="1600" b="1" u="sng"/>
              <a:t>Position innerhalb der FDP</a:t>
            </a:r>
            <a:r>
              <a:rPr lang="de-DE" altLang="de-DE"/>
              <a:t>:</a:t>
            </a:r>
          </a:p>
        </p:txBody>
      </p:sp>
      <p:sp>
        <p:nvSpPr>
          <p:cNvPr id="25605" name="Rechteck 5">
            <a:extLst>
              <a:ext uri="{FF2B5EF4-FFF2-40B4-BE49-F238E27FC236}">
                <a16:creationId xmlns:a16="http://schemas.microsoft.com/office/drawing/2014/main" id="{9ED2C8E9-CA44-424D-ABA2-589D14F03E8A}"/>
              </a:ext>
            </a:extLst>
          </p:cNvPr>
          <p:cNvSpPr>
            <a:spLocks noChangeArrowheads="1"/>
          </p:cNvSpPr>
          <p:nvPr/>
        </p:nvSpPr>
        <p:spPr bwMode="auto">
          <a:xfrm>
            <a:off x="719833" y="1863725"/>
            <a:ext cx="7200206" cy="3293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de-DE" altLang="de-DE" sz="2000" dirty="0"/>
              <a:t>„Aber eine Quote führt dazu (…), dass Frauen auf ihr Frausein reduziert werden und es gar nicht mehr um ihre Qualitäten und Fähigkeiten geht, sondern nur darum, dass sie eben den Frauenplatz ausfüllt. Und das finde ich respektlos. Frauenquoten können auch wie eine Art Obergrenze wirken. Wenn wir sagen, wir wollen 30 Prozent Frauen im Vorstand, dann geben wir uns vielleicht zu schnell zufrieden oder verhindern sogar, dass der Frauenanteil noch höher liegen kann.“</a:t>
            </a:r>
          </a:p>
          <a:p>
            <a:r>
              <a:rPr lang="de-DE" altLang="de-DE" sz="1400" dirty="0"/>
              <a:t>(Aussage der Vorsitzenden Ria Schröder der Jungen Liberalen (FDP) vom 20. Februar 2020 bei Watson.de)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el 1">
            <a:extLst>
              <a:ext uri="{FF2B5EF4-FFF2-40B4-BE49-F238E27FC236}">
                <a16:creationId xmlns:a16="http://schemas.microsoft.com/office/drawing/2014/main" id="{0AF7A658-1C40-48BE-86EB-960CE10F8826}"/>
              </a:ext>
            </a:extLst>
          </p:cNvPr>
          <p:cNvSpPr>
            <a:spLocks noGrp="1"/>
          </p:cNvSpPr>
          <p:nvPr>
            <p:ph type="title"/>
          </p:nvPr>
        </p:nvSpPr>
        <p:spPr>
          <a:xfrm>
            <a:off x="503238" y="314325"/>
            <a:ext cx="9069387" cy="944563"/>
          </a:xfrm>
        </p:spPr>
        <p:txBody>
          <a:bodyPr/>
          <a:lstStyle/>
          <a:p>
            <a:r>
              <a:rPr lang="de-DE" altLang="de-DE" sz="2600" b="1"/>
              <a:t>Frauenquoten</a:t>
            </a:r>
          </a:p>
        </p:txBody>
      </p:sp>
      <p:sp>
        <p:nvSpPr>
          <p:cNvPr id="26627" name="Textplatzhalter 3">
            <a:extLst>
              <a:ext uri="{FF2B5EF4-FFF2-40B4-BE49-F238E27FC236}">
                <a16:creationId xmlns:a16="http://schemas.microsoft.com/office/drawing/2014/main" id="{BE1854FD-56FD-46FD-A1F4-B647C954FEE9}"/>
              </a:ext>
            </a:extLst>
          </p:cNvPr>
          <p:cNvSpPr txBox="1">
            <a:spLocks/>
          </p:cNvSpPr>
          <p:nvPr/>
        </p:nvSpPr>
        <p:spPr bwMode="auto">
          <a:xfrm>
            <a:off x="585788" y="765175"/>
            <a:ext cx="770413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3000"/>
              </a:lnSpc>
              <a:spcBef>
                <a:spcPts val="1063"/>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1pPr>
            <a:lvl2pPr>
              <a:lnSpc>
                <a:spcPct val="93000"/>
              </a:lnSpc>
              <a:spcBef>
                <a:spcPts val="850"/>
              </a:spcBef>
              <a:buClr>
                <a:srgbClr val="000000"/>
              </a:buClr>
              <a:buSzPct val="100000"/>
              <a:buFont typeface="Times New Roman" panose="02020603050405020304" pitchFamily="18" charset="0"/>
              <a:defRPr sz="2100">
                <a:solidFill>
                  <a:srgbClr val="000000"/>
                </a:solidFill>
                <a:latin typeface="Arial" panose="020B0604020202020204" pitchFamily="34" charset="0"/>
                <a:ea typeface="Microsoft YaHei" panose="020B0503020204020204" pitchFamily="34" charset="-122"/>
              </a:defRPr>
            </a:lvl2pPr>
            <a:lvl3pPr>
              <a:lnSpc>
                <a:spcPct val="93000"/>
              </a:lnSpc>
              <a:spcBef>
                <a:spcPts val="638"/>
              </a:spcBef>
              <a:buClr>
                <a:srgbClr val="000000"/>
              </a:buClr>
              <a:buSzPct val="100000"/>
              <a:buFont typeface="Times New Roman" panose="02020603050405020304" pitchFamily="18" charset="0"/>
              <a:defRPr>
                <a:solidFill>
                  <a:srgbClr val="000000"/>
                </a:solidFill>
                <a:latin typeface="Arial" panose="020B0604020202020204" pitchFamily="34" charset="0"/>
                <a:ea typeface="Microsoft YaHei" panose="020B0503020204020204" pitchFamily="34" charset="-122"/>
              </a:defRPr>
            </a:lvl3pPr>
            <a:lvl4pPr>
              <a:lnSpc>
                <a:spcPct val="93000"/>
              </a:lnSpc>
              <a:spcBef>
                <a:spcPts val="425"/>
              </a:spcBef>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4pPr>
            <a:lvl5pPr>
              <a:lnSpc>
                <a:spcPct val="93000"/>
              </a:lnSpc>
              <a:spcBef>
                <a:spcPts val="213"/>
              </a:spcBef>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5pPr>
            <a:lvl6pPr marL="2514600" indent="-228600" eaLnBrk="0" fontAlgn="base" hangingPunct="0">
              <a:lnSpc>
                <a:spcPct val="93000"/>
              </a:lnSpc>
              <a:spcBef>
                <a:spcPts val="213"/>
              </a:spcBef>
              <a:spcAft>
                <a:spcPct val="0"/>
              </a:spcAft>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6pPr>
            <a:lvl7pPr marL="2971800" indent="-228600" eaLnBrk="0" fontAlgn="base" hangingPunct="0">
              <a:lnSpc>
                <a:spcPct val="93000"/>
              </a:lnSpc>
              <a:spcBef>
                <a:spcPts val="213"/>
              </a:spcBef>
              <a:spcAft>
                <a:spcPct val="0"/>
              </a:spcAft>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7pPr>
            <a:lvl8pPr marL="3429000" indent="-228600" eaLnBrk="0" fontAlgn="base" hangingPunct="0">
              <a:lnSpc>
                <a:spcPct val="93000"/>
              </a:lnSpc>
              <a:spcBef>
                <a:spcPts val="213"/>
              </a:spcBef>
              <a:spcAft>
                <a:spcPct val="0"/>
              </a:spcAft>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8pPr>
            <a:lvl9pPr marL="3886200" indent="-228600" eaLnBrk="0" fontAlgn="base" hangingPunct="0">
              <a:lnSpc>
                <a:spcPct val="93000"/>
              </a:lnSpc>
              <a:spcBef>
                <a:spcPts val="213"/>
              </a:spcBef>
              <a:spcAft>
                <a:spcPct val="0"/>
              </a:spcAft>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9pPr>
          </a:lstStyle>
          <a:p>
            <a:pPr defTabSz="914400" eaLnBrk="1" hangingPunct="1">
              <a:lnSpc>
                <a:spcPct val="90000"/>
              </a:lnSpc>
              <a:spcBef>
                <a:spcPts val="1000"/>
              </a:spcBef>
              <a:buClrTx/>
              <a:buSzTx/>
              <a:buFont typeface="Arial" panose="020B0604020202020204" pitchFamily="34" charset="0"/>
              <a:buNone/>
            </a:pPr>
            <a:endParaRPr lang="de-DE" altLang="de-DE" sz="1600" b="1">
              <a:latin typeface="Frutiger LT Std 47 Light Cn" pitchFamily="34" charset="0"/>
            </a:endParaRPr>
          </a:p>
        </p:txBody>
      </p:sp>
      <p:sp>
        <p:nvSpPr>
          <p:cNvPr id="26628" name="Textfeld 1">
            <a:extLst>
              <a:ext uri="{FF2B5EF4-FFF2-40B4-BE49-F238E27FC236}">
                <a16:creationId xmlns:a16="http://schemas.microsoft.com/office/drawing/2014/main" id="{F64FCABD-F3F1-40A2-ABF6-981C1AD24F08}"/>
              </a:ext>
            </a:extLst>
          </p:cNvPr>
          <p:cNvSpPr txBox="1">
            <a:spLocks noChangeArrowheads="1"/>
          </p:cNvSpPr>
          <p:nvPr/>
        </p:nvSpPr>
        <p:spPr bwMode="auto">
          <a:xfrm>
            <a:off x="503238" y="1258888"/>
            <a:ext cx="38163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de-DE" altLang="de-DE" sz="1600" b="1" u="sng"/>
              <a:t>Positionen innerhalb des DGB</a:t>
            </a:r>
            <a:r>
              <a:rPr lang="de-DE" altLang="de-DE"/>
              <a:t>:</a:t>
            </a:r>
          </a:p>
        </p:txBody>
      </p:sp>
      <p:sp>
        <p:nvSpPr>
          <p:cNvPr id="26629" name="Rechteck 2">
            <a:extLst>
              <a:ext uri="{FF2B5EF4-FFF2-40B4-BE49-F238E27FC236}">
                <a16:creationId xmlns:a16="http://schemas.microsoft.com/office/drawing/2014/main" id="{BA67222B-E0AE-4B21-9714-A0348263FA57}"/>
              </a:ext>
            </a:extLst>
          </p:cNvPr>
          <p:cNvSpPr>
            <a:spLocks noChangeArrowheads="1"/>
          </p:cNvSpPr>
          <p:nvPr/>
        </p:nvSpPr>
        <p:spPr bwMode="auto">
          <a:xfrm>
            <a:off x="431801" y="1863725"/>
            <a:ext cx="8567738" cy="3108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de-DE" altLang="de-DE" dirty="0"/>
              <a:t>„Hundert Jahre nach Einführung des Frauenwahlrechts in Deutschland ist trotz vieler Fortschritte die tatsächliche Gleichstellung von Frauen und Männern noch nicht erreicht. Dies zeigt sich auch in der mangelnden politischen Teilhabe von Frauen.“ Der DGB begrüßt daher „die Debatte über Parität in den Parlamenten und fordert die politisch Verantwortlichen in Bund und Ländern auf, entsprechende Initiativen zu ergreifen.“</a:t>
            </a:r>
            <a:r>
              <a:rPr lang="de-DE" altLang="de-DE" sz="1600" dirty="0"/>
              <a:t> </a:t>
            </a:r>
            <a:r>
              <a:rPr lang="de-DE" altLang="de-DE" sz="1400" dirty="0"/>
              <a:t>(Beschluss des DGB-Bundesvorstandes, Mai 2019)</a:t>
            </a:r>
          </a:p>
          <a:p>
            <a:endParaRPr lang="de-DE" altLang="de-DE" sz="1600" dirty="0"/>
          </a:p>
          <a:p>
            <a:r>
              <a:rPr lang="de-DE" altLang="de-DE" dirty="0"/>
              <a:t>„Die Einführung einer Geschlechterquote für die Aufsichtsräte börsennotierter und mitbestimmungspflichtiger Unternehmen war ein erster richtiger Schritt. Nun sollten weitere folgen: Die Ausweitung der Geschlechterquote auf die Aufsichtsräte weiterer Unternehmen und die Vorstände wäre folgerichtig.“</a:t>
            </a:r>
            <a:r>
              <a:rPr lang="de-DE" altLang="de-DE" sz="1600" dirty="0"/>
              <a:t> </a:t>
            </a:r>
            <a:r>
              <a:rPr lang="de-DE" altLang="de-DE" sz="1400" dirty="0"/>
              <a:t>(Elke Harnack, August 2018)</a:t>
            </a:r>
            <a:endParaRPr lang="de-DE" altLang="de-DE" sz="1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
            <a:extLst>
              <a:ext uri="{FF2B5EF4-FFF2-40B4-BE49-F238E27FC236}">
                <a16:creationId xmlns:a16="http://schemas.microsoft.com/office/drawing/2014/main" id="{4FD116DC-58CD-49C0-A778-B10911B6EDA7}"/>
              </a:ext>
            </a:extLst>
          </p:cNvPr>
          <p:cNvSpPr>
            <a:spLocks noGrp="1" noChangeArrowheads="1"/>
          </p:cNvSpPr>
          <p:nvPr>
            <p:ph type="title"/>
          </p:nvPr>
        </p:nvSpPr>
        <p:spPr>
          <a:xfrm>
            <a:off x="431800" y="2320925"/>
            <a:ext cx="9070975" cy="946150"/>
          </a:xfrm>
        </p:spPr>
        <p:txBody>
          <a:bodyPr tIns="29337"/>
          <a:lstStyle/>
          <a:p>
            <a:pPr eaLnBrk="1"/>
            <a:r>
              <a:rPr lang="de-DE" altLang="de-DE" sz="3600" b="1"/>
              <a:t>Vielen Dank</a:t>
            </a:r>
            <a:r>
              <a:rPr lang="de-DE" altLang="de-DE" sz="3600" b="1">
                <a:solidFill>
                  <a:srgbClr val="FF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platzhalter 1">
            <a:extLst>
              <a:ext uri="{FF2B5EF4-FFF2-40B4-BE49-F238E27FC236}">
                <a16:creationId xmlns:a16="http://schemas.microsoft.com/office/drawing/2014/main" id="{E4F33DD2-4472-4BFB-B597-90A07343CCBF}"/>
              </a:ext>
            </a:extLst>
          </p:cNvPr>
          <p:cNvSpPr txBox="1">
            <a:spLocks/>
          </p:cNvSpPr>
          <p:nvPr/>
        </p:nvSpPr>
        <p:spPr>
          <a:xfrm>
            <a:off x="539750" y="1479550"/>
            <a:ext cx="7515225" cy="611188"/>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1800" kern="1200" baseline="0">
                <a:solidFill>
                  <a:srgbClr val="626065"/>
                </a:solidFill>
                <a:latin typeface="Frutiger LT Std 57 Cn"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spcAft>
                <a:spcPts val="0"/>
              </a:spcAft>
              <a:defRPr/>
            </a:pPr>
            <a:r>
              <a:rPr lang="de-DE" dirty="0">
                <a:latin typeface="Frutiger 47LightCn" panose="020B0500000000000000" pitchFamily="34" charset="0"/>
              </a:rPr>
              <a:t>Bitte positioniert </a:t>
            </a:r>
            <a:r>
              <a:rPr lang="de-DE" dirty="0" smtClean="0">
                <a:latin typeface="Frutiger 47LightCn" panose="020B0500000000000000" pitchFamily="34" charset="0"/>
              </a:rPr>
              <a:t>euch </a:t>
            </a:r>
            <a:r>
              <a:rPr lang="de-DE" dirty="0">
                <a:latin typeface="Frutiger 47LightCn" panose="020B0500000000000000" pitchFamily="34" charset="0"/>
              </a:rPr>
              <a:t>zu der folgenden Aussage …</a:t>
            </a:r>
          </a:p>
        </p:txBody>
      </p:sp>
      <p:sp>
        <p:nvSpPr>
          <p:cNvPr id="12" name="Textplatzhalter 1">
            <a:extLst>
              <a:ext uri="{FF2B5EF4-FFF2-40B4-BE49-F238E27FC236}">
                <a16:creationId xmlns:a16="http://schemas.microsoft.com/office/drawing/2014/main" id="{1C49E5C6-46E3-4963-831C-0AE527AF4C1C}"/>
              </a:ext>
            </a:extLst>
          </p:cNvPr>
          <p:cNvSpPr txBox="1">
            <a:spLocks/>
          </p:cNvSpPr>
          <p:nvPr/>
        </p:nvSpPr>
        <p:spPr>
          <a:xfrm>
            <a:off x="1079872" y="2368550"/>
            <a:ext cx="7992691" cy="611188"/>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kern="1200" baseline="0">
                <a:solidFill>
                  <a:srgbClr val="626065"/>
                </a:solidFill>
                <a:latin typeface="Frutiger LT Std 57 Cn"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spcAft>
                <a:spcPts val="0"/>
              </a:spcAft>
              <a:defRPr/>
            </a:pPr>
            <a:r>
              <a:rPr lang="de-DE" b="1" dirty="0">
                <a:latin typeface="Frutiger 47LightCn" panose="020B0500000000000000" pitchFamily="34" charset="0"/>
              </a:rPr>
              <a:t>Ich finde es richtig, dass Frauen mehr Zeit in Haus- und Sorgearbeit investieren sowie Männer mehr Zeit für bezahlte Erwerbsarbeit haben!</a:t>
            </a:r>
          </a:p>
        </p:txBody>
      </p:sp>
      <p:sp>
        <p:nvSpPr>
          <p:cNvPr id="13" name="Textplatzhalter 1">
            <a:extLst>
              <a:ext uri="{FF2B5EF4-FFF2-40B4-BE49-F238E27FC236}">
                <a16:creationId xmlns:a16="http://schemas.microsoft.com/office/drawing/2014/main" id="{DEB2985F-4679-4616-97D9-5305F391D5E4}"/>
              </a:ext>
            </a:extLst>
          </p:cNvPr>
          <p:cNvSpPr txBox="1">
            <a:spLocks/>
          </p:cNvSpPr>
          <p:nvPr/>
        </p:nvSpPr>
        <p:spPr>
          <a:xfrm>
            <a:off x="68263" y="3603625"/>
            <a:ext cx="3240087" cy="438150"/>
          </a:xfrm>
          <a:prstGeom prst="rect">
            <a:avLst/>
          </a:prstGeom>
          <a:ln>
            <a:noFill/>
          </a:ln>
        </p:spPr>
        <p:txBody>
          <a:bodyPr/>
          <a:lstStyle>
            <a:lvl1pPr marL="0" indent="0" algn="l" defTabSz="914400" rtl="0" eaLnBrk="1" latinLnBrk="0" hangingPunct="1">
              <a:lnSpc>
                <a:spcPct val="90000"/>
              </a:lnSpc>
              <a:spcBef>
                <a:spcPts val="1000"/>
              </a:spcBef>
              <a:buFont typeface="Arial" panose="020B0604020202020204" pitchFamily="34" charset="0"/>
              <a:buNone/>
              <a:defRPr sz="1800" kern="1200" baseline="0">
                <a:solidFill>
                  <a:srgbClr val="626065"/>
                </a:solidFill>
                <a:latin typeface="Frutiger LT Std 57 Cn"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spcAft>
                <a:spcPts val="0"/>
              </a:spcAft>
              <a:defRPr/>
            </a:pPr>
            <a:r>
              <a:rPr lang="de-DE" dirty="0">
                <a:latin typeface="Frutiger 47LightCn" panose="020B0500000000000000" pitchFamily="34" charset="0"/>
              </a:rPr>
              <a:t>Ich stimme der Aussage zu</a:t>
            </a:r>
          </a:p>
        </p:txBody>
      </p:sp>
      <p:sp>
        <p:nvSpPr>
          <p:cNvPr id="14" name="Textplatzhalter 1">
            <a:extLst>
              <a:ext uri="{FF2B5EF4-FFF2-40B4-BE49-F238E27FC236}">
                <a16:creationId xmlns:a16="http://schemas.microsoft.com/office/drawing/2014/main" id="{06BA028A-53EF-4DC1-A9E0-232690732AC7}"/>
              </a:ext>
            </a:extLst>
          </p:cNvPr>
          <p:cNvSpPr txBox="1">
            <a:spLocks/>
          </p:cNvSpPr>
          <p:nvPr/>
        </p:nvSpPr>
        <p:spPr>
          <a:xfrm>
            <a:off x="6769100" y="3568700"/>
            <a:ext cx="2868613" cy="457200"/>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1800" kern="1200" baseline="0">
                <a:solidFill>
                  <a:srgbClr val="626065"/>
                </a:solidFill>
                <a:latin typeface="Frutiger LT Std 57 Cn"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spcAft>
                <a:spcPts val="0"/>
              </a:spcAft>
              <a:defRPr/>
            </a:pPr>
            <a:r>
              <a:rPr lang="de-DE" dirty="0">
                <a:latin typeface="Frutiger 47LightCn" panose="020B0500000000000000" pitchFamily="34" charset="0"/>
              </a:rPr>
              <a:t>Ich lehne die Aussage ab</a:t>
            </a:r>
          </a:p>
        </p:txBody>
      </p:sp>
      <p:cxnSp>
        <p:nvCxnSpPr>
          <p:cNvPr id="5126" name="Gerader Verbinder 14">
            <a:extLst>
              <a:ext uri="{FF2B5EF4-FFF2-40B4-BE49-F238E27FC236}">
                <a16:creationId xmlns:a16="http://schemas.microsoft.com/office/drawing/2014/main" id="{6CA42B88-F23E-4C36-80CD-20666C646119}"/>
              </a:ext>
            </a:extLst>
          </p:cNvPr>
          <p:cNvCxnSpPr>
            <a:cxnSpLocks noChangeShapeType="1"/>
          </p:cNvCxnSpPr>
          <p:nvPr/>
        </p:nvCxnSpPr>
        <p:spPr bwMode="auto">
          <a:xfrm>
            <a:off x="3330575" y="3771900"/>
            <a:ext cx="3302000" cy="25400"/>
          </a:xfrm>
          <a:prstGeom prst="line">
            <a:avLst/>
          </a:prstGeom>
          <a:noFill/>
          <a:ln w="41275" algn="ctr">
            <a:solidFill>
              <a:srgbClr val="000000"/>
            </a:solidFill>
            <a:miter lim="800000"/>
            <a:headEnd/>
            <a:tailEnd/>
          </a:ln>
          <a:extLst>
            <a:ext uri="{909E8E84-426E-40DD-AFC4-6F175D3DCCD1}">
              <a14:hiddenFill xmlns:a14="http://schemas.microsoft.com/office/drawing/2010/main">
                <a:noFill/>
              </a14:hiddenFill>
            </a:ext>
          </a:extLst>
        </p:spPr>
      </p:cxn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platzhalter 1">
            <a:extLst>
              <a:ext uri="{FF2B5EF4-FFF2-40B4-BE49-F238E27FC236}">
                <a16:creationId xmlns:a16="http://schemas.microsoft.com/office/drawing/2014/main" id="{FE5DD870-2BE9-4169-91D9-EB372970F300}"/>
              </a:ext>
            </a:extLst>
          </p:cNvPr>
          <p:cNvSpPr txBox="1">
            <a:spLocks/>
          </p:cNvSpPr>
          <p:nvPr/>
        </p:nvSpPr>
        <p:spPr>
          <a:xfrm>
            <a:off x="576263" y="1322388"/>
            <a:ext cx="7515225" cy="612775"/>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1800" kern="1200" baseline="0">
                <a:solidFill>
                  <a:srgbClr val="626065"/>
                </a:solidFill>
                <a:latin typeface="Frutiger LT Std 57 Cn"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spcAft>
                <a:spcPts val="0"/>
              </a:spcAft>
              <a:defRPr/>
            </a:pPr>
            <a:r>
              <a:rPr lang="de-DE" dirty="0">
                <a:latin typeface="Frutiger 47LightCn" panose="020B0500000000000000" pitchFamily="34" charset="0"/>
              </a:rPr>
              <a:t>Bitte positioniert </a:t>
            </a:r>
            <a:r>
              <a:rPr lang="de-DE" dirty="0" smtClean="0">
                <a:latin typeface="Frutiger 47LightCn" panose="020B0500000000000000" pitchFamily="34" charset="0"/>
              </a:rPr>
              <a:t>euch </a:t>
            </a:r>
            <a:r>
              <a:rPr lang="de-DE" dirty="0">
                <a:latin typeface="Frutiger 47LightCn" panose="020B0500000000000000" pitchFamily="34" charset="0"/>
              </a:rPr>
              <a:t>zu der folgenden Aussage …</a:t>
            </a:r>
          </a:p>
        </p:txBody>
      </p:sp>
      <p:sp>
        <p:nvSpPr>
          <p:cNvPr id="12" name="Textplatzhalter 1">
            <a:extLst>
              <a:ext uri="{FF2B5EF4-FFF2-40B4-BE49-F238E27FC236}">
                <a16:creationId xmlns:a16="http://schemas.microsoft.com/office/drawing/2014/main" id="{FCC91924-5FDA-43E7-A66A-46A037F1E284}"/>
              </a:ext>
            </a:extLst>
          </p:cNvPr>
          <p:cNvSpPr txBox="1">
            <a:spLocks/>
          </p:cNvSpPr>
          <p:nvPr/>
        </p:nvSpPr>
        <p:spPr>
          <a:xfrm>
            <a:off x="846138" y="2309813"/>
            <a:ext cx="8442325" cy="957262"/>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800" kern="1200" baseline="0">
                <a:solidFill>
                  <a:srgbClr val="626065"/>
                </a:solidFill>
                <a:latin typeface="Frutiger LT Std 57 Cn"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spcAft>
                <a:spcPts val="0"/>
              </a:spcAft>
              <a:defRPr/>
            </a:pPr>
            <a:r>
              <a:rPr lang="de-DE" b="1" dirty="0">
                <a:latin typeface="Frutiger 47LightCn" panose="020B0500000000000000" pitchFamily="34" charset="0"/>
              </a:rPr>
              <a:t>Frauen verdienen im Durchschnitt pro Stunde </a:t>
            </a:r>
            <a:r>
              <a:rPr lang="de-DE" b="1" dirty="0" smtClean="0">
                <a:latin typeface="Frutiger 47LightCn" panose="020B0500000000000000" pitchFamily="34" charset="0"/>
              </a:rPr>
              <a:t>18</a:t>
            </a:r>
            <a:r>
              <a:rPr lang="de-DE" b="1" dirty="0" smtClean="0">
                <a:latin typeface="Frutiger 47LightCn" panose="020B0500000000000000" pitchFamily="34" charset="0"/>
              </a:rPr>
              <a:t> </a:t>
            </a:r>
            <a:r>
              <a:rPr lang="de-DE" b="1" dirty="0">
                <a:latin typeface="Frutiger 47LightCn" panose="020B0500000000000000" pitchFamily="34" charset="0"/>
              </a:rPr>
              <a:t>Prozent weniger als </a:t>
            </a:r>
            <a:r>
              <a:rPr lang="de-DE" b="1" dirty="0" smtClean="0">
                <a:latin typeface="Frutiger 47LightCn" panose="020B0500000000000000" pitchFamily="34" charset="0"/>
              </a:rPr>
              <a:t>Männer (2020). </a:t>
            </a:r>
            <a:r>
              <a:rPr lang="de-DE" b="1" dirty="0">
                <a:latin typeface="Frutiger 47LightCn" panose="020B0500000000000000" pitchFamily="34" charset="0"/>
              </a:rPr>
              <a:t>Das hat mit Diskriminierung aufgrund des Geschlechts aber nichts zu tun!</a:t>
            </a:r>
          </a:p>
        </p:txBody>
      </p:sp>
      <p:sp>
        <p:nvSpPr>
          <p:cNvPr id="13" name="Textplatzhalter 1">
            <a:extLst>
              <a:ext uri="{FF2B5EF4-FFF2-40B4-BE49-F238E27FC236}">
                <a16:creationId xmlns:a16="http://schemas.microsoft.com/office/drawing/2014/main" id="{55AE3301-ECE9-40CD-A13A-1A6952FAAE58}"/>
              </a:ext>
            </a:extLst>
          </p:cNvPr>
          <p:cNvSpPr txBox="1">
            <a:spLocks/>
          </p:cNvSpPr>
          <p:nvPr/>
        </p:nvSpPr>
        <p:spPr>
          <a:xfrm>
            <a:off x="144463" y="3933825"/>
            <a:ext cx="2995612" cy="457200"/>
          </a:xfrm>
          <a:prstGeom prst="rect">
            <a:avLst/>
          </a:prstGeom>
          <a:ln>
            <a:noFill/>
          </a:ln>
        </p:spPr>
        <p:txBody>
          <a:bodyPr/>
          <a:lstStyle>
            <a:lvl1pPr marL="0" indent="0" algn="l" defTabSz="914400" rtl="0" eaLnBrk="1" latinLnBrk="0" hangingPunct="1">
              <a:lnSpc>
                <a:spcPct val="90000"/>
              </a:lnSpc>
              <a:spcBef>
                <a:spcPts val="1000"/>
              </a:spcBef>
              <a:buFont typeface="Arial" panose="020B0604020202020204" pitchFamily="34" charset="0"/>
              <a:buNone/>
              <a:defRPr sz="1800" kern="1200" baseline="0">
                <a:solidFill>
                  <a:srgbClr val="626065"/>
                </a:solidFill>
                <a:latin typeface="Frutiger LT Std 57 Cn"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spcAft>
                <a:spcPts val="0"/>
              </a:spcAft>
              <a:defRPr/>
            </a:pPr>
            <a:r>
              <a:rPr lang="de-DE" dirty="0">
                <a:latin typeface="Frutiger 47LightCn" panose="020B0500000000000000" pitchFamily="34" charset="0"/>
              </a:rPr>
              <a:t>Ich stimme der Aussage zu</a:t>
            </a:r>
          </a:p>
        </p:txBody>
      </p:sp>
      <p:sp>
        <p:nvSpPr>
          <p:cNvPr id="14" name="Textplatzhalter 1">
            <a:extLst>
              <a:ext uri="{FF2B5EF4-FFF2-40B4-BE49-F238E27FC236}">
                <a16:creationId xmlns:a16="http://schemas.microsoft.com/office/drawing/2014/main" id="{A9494168-FCF6-4DA0-96B0-5BF720B5B3A6}"/>
              </a:ext>
            </a:extLst>
          </p:cNvPr>
          <p:cNvSpPr txBox="1">
            <a:spLocks/>
          </p:cNvSpPr>
          <p:nvPr/>
        </p:nvSpPr>
        <p:spPr>
          <a:xfrm>
            <a:off x="6545263" y="3933825"/>
            <a:ext cx="2870200" cy="457200"/>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1800" kern="1200" baseline="0">
                <a:solidFill>
                  <a:srgbClr val="626065"/>
                </a:solidFill>
                <a:latin typeface="Frutiger LT Std 57 Cn"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spcAft>
                <a:spcPts val="0"/>
              </a:spcAft>
              <a:defRPr/>
            </a:pPr>
            <a:r>
              <a:rPr lang="de-DE" dirty="0">
                <a:latin typeface="+mj-lt"/>
              </a:rPr>
              <a:t>Ich lehne die Aussage ab</a:t>
            </a:r>
          </a:p>
        </p:txBody>
      </p:sp>
      <p:cxnSp>
        <p:nvCxnSpPr>
          <p:cNvPr id="7174" name="Gerader Verbinder 14">
            <a:extLst>
              <a:ext uri="{FF2B5EF4-FFF2-40B4-BE49-F238E27FC236}">
                <a16:creationId xmlns:a16="http://schemas.microsoft.com/office/drawing/2014/main" id="{494DDC24-C214-4A3E-BAE8-43075561355C}"/>
              </a:ext>
            </a:extLst>
          </p:cNvPr>
          <p:cNvCxnSpPr>
            <a:cxnSpLocks noChangeShapeType="1"/>
          </p:cNvCxnSpPr>
          <p:nvPr/>
        </p:nvCxnSpPr>
        <p:spPr bwMode="auto">
          <a:xfrm>
            <a:off x="3140075" y="4116388"/>
            <a:ext cx="3300413" cy="25400"/>
          </a:xfrm>
          <a:prstGeom prst="line">
            <a:avLst/>
          </a:prstGeom>
          <a:noFill/>
          <a:ln w="41275" algn="ctr">
            <a:solidFill>
              <a:srgbClr val="000000"/>
            </a:solidFill>
            <a:miter lim="800000"/>
            <a:headEnd/>
            <a:tailEnd/>
          </a:ln>
          <a:extLst>
            <a:ext uri="{909E8E84-426E-40DD-AFC4-6F175D3DCCD1}">
              <a14:hiddenFill xmlns:a14="http://schemas.microsoft.com/office/drawing/2010/main">
                <a:noFill/>
              </a14:hiddenFill>
            </a:ext>
          </a:extLst>
        </p:spPr>
      </p:cxn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platzhalter 1">
            <a:extLst>
              <a:ext uri="{FF2B5EF4-FFF2-40B4-BE49-F238E27FC236}">
                <a16:creationId xmlns:a16="http://schemas.microsoft.com/office/drawing/2014/main" id="{91ADF8B7-95AD-430B-88C9-F31DD5DD8DD8}"/>
              </a:ext>
            </a:extLst>
          </p:cNvPr>
          <p:cNvSpPr txBox="1">
            <a:spLocks/>
          </p:cNvSpPr>
          <p:nvPr/>
        </p:nvSpPr>
        <p:spPr>
          <a:xfrm>
            <a:off x="809625" y="1423988"/>
            <a:ext cx="7515225" cy="61118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1800" kern="1200" baseline="0">
                <a:solidFill>
                  <a:srgbClr val="626065"/>
                </a:solidFill>
                <a:latin typeface="Frutiger LT Std 57 Cn"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spcAft>
                <a:spcPts val="0"/>
              </a:spcAft>
              <a:defRPr/>
            </a:pPr>
            <a:r>
              <a:rPr lang="de-DE" dirty="0">
                <a:latin typeface="Frutiger 47LightCn" panose="020B0500000000000000" pitchFamily="34" charset="0"/>
              </a:rPr>
              <a:t>Bitte positioniert </a:t>
            </a:r>
            <a:r>
              <a:rPr lang="de-DE" dirty="0" smtClean="0">
                <a:latin typeface="Frutiger 47LightCn" panose="020B0500000000000000" pitchFamily="34" charset="0"/>
              </a:rPr>
              <a:t>euch </a:t>
            </a:r>
            <a:r>
              <a:rPr lang="de-DE" dirty="0">
                <a:latin typeface="Frutiger 47LightCn" panose="020B0500000000000000" pitchFamily="34" charset="0"/>
              </a:rPr>
              <a:t>zu der folgenden Aussage …</a:t>
            </a:r>
          </a:p>
        </p:txBody>
      </p:sp>
      <p:sp>
        <p:nvSpPr>
          <p:cNvPr id="18" name="Textplatzhalter 1">
            <a:extLst>
              <a:ext uri="{FF2B5EF4-FFF2-40B4-BE49-F238E27FC236}">
                <a16:creationId xmlns:a16="http://schemas.microsoft.com/office/drawing/2014/main" id="{2570E986-2988-446F-B05F-77B85105FB47}"/>
              </a:ext>
            </a:extLst>
          </p:cNvPr>
          <p:cNvSpPr txBox="1">
            <a:spLocks/>
          </p:cNvSpPr>
          <p:nvPr/>
        </p:nvSpPr>
        <p:spPr>
          <a:xfrm>
            <a:off x="1079500" y="2411413"/>
            <a:ext cx="7515225" cy="61118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1800" kern="1200" baseline="0">
                <a:solidFill>
                  <a:srgbClr val="626065"/>
                </a:solidFill>
                <a:latin typeface="Frutiger LT Std 57 Cn"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spcAft>
                <a:spcPts val="0"/>
              </a:spcAft>
              <a:defRPr/>
            </a:pPr>
            <a:r>
              <a:rPr lang="de-DE" b="1" dirty="0">
                <a:latin typeface="Frutiger 47LightCn" panose="020B0500000000000000" pitchFamily="34" charset="0"/>
              </a:rPr>
              <a:t>Ich bin gegen Frauenquoten in Vorständen und Aufsichtsräten. Die am besten Qualifizierten setzen sich von alleine durch!</a:t>
            </a:r>
          </a:p>
        </p:txBody>
      </p:sp>
      <p:sp>
        <p:nvSpPr>
          <p:cNvPr id="19" name="Textplatzhalter 1">
            <a:extLst>
              <a:ext uri="{FF2B5EF4-FFF2-40B4-BE49-F238E27FC236}">
                <a16:creationId xmlns:a16="http://schemas.microsoft.com/office/drawing/2014/main" id="{A083BA88-A721-4B3D-B16D-4ECD4AF5E3B0}"/>
              </a:ext>
            </a:extLst>
          </p:cNvPr>
          <p:cNvSpPr txBox="1">
            <a:spLocks/>
          </p:cNvSpPr>
          <p:nvPr/>
        </p:nvSpPr>
        <p:spPr>
          <a:xfrm>
            <a:off x="596900" y="4033838"/>
            <a:ext cx="2986088" cy="457200"/>
          </a:xfrm>
          <a:prstGeom prst="rect">
            <a:avLst/>
          </a:prstGeom>
          <a:ln>
            <a:noFill/>
          </a:ln>
        </p:spPr>
        <p:txBody>
          <a:bodyPr/>
          <a:lstStyle>
            <a:lvl1pPr marL="0" indent="0" algn="l" defTabSz="914400" rtl="0" eaLnBrk="1" latinLnBrk="0" hangingPunct="1">
              <a:lnSpc>
                <a:spcPct val="90000"/>
              </a:lnSpc>
              <a:spcBef>
                <a:spcPts val="1000"/>
              </a:spcBef>
              <a:buFont typeface="Arial" panose="020B0604020202020204" pitchFamily="34" charset="0"/>
              <a:buNone/>
              <a:defRPr sz="1800" kern="1200" baseline="0">
                <a:solidFill>
                  <a:srgbClr val="626065"/>
                </a:solidFill>
                <a:latin typeface="Frutiger LT Std 57 Cn"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spcAft>
                <a:spcPts val="0"/>
              </a:spcAft>
              <a:defRPr/>
            </a:pPr>
            <a:r>
              <a:rPr lang="de-DE" dirty="0">
                <a:latin typeface="Frutiger 47LightCn" panose="020B0500000000000000" pitchFamily="34" charset="0"/>
              </a:rPr>
              <a:t>Ich stimme der Aussage zu</a:t>
            </a:r>
          </a:p>
        </p:txBody>
      </p:sp>
      <p:sp>
        <p:nvSpPr>
          <p:cNvPr id="20" name="Textplatzhalter 1">
            <a:extLst>
              <a:ext uri="{FF2B5EF4-FFF2-40B4-BE49-F238E27FC236}">
                <a16:creationId xmlns:a16="http://schemas.microsoft.com/office/drawing/2014/main" id="{DDC93480-0A52-4B23-9F46-131510D642EE}"/>
              </a:ext>
            </a:extLst>
          </p:cNvPr>
          <p:cNvSpPr txBox="1">
            <a:spLocks/>
          </p:cNvSpPr>
          <p:nvPr/>
        </p:nvSpPr>
        <p:spPr>
          <a:xfrm>
            <a:off x="6780213" y="4033838"/>
            <a:ext cx="2868612" cy="457200"/>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1800" kern="1200" baseline="0">
                <a:solidFill>
                  <a:srgbClr val="626065"/>
                </a:solidFill>
                <a:latin typeface="Frutiger LT Std 57 Cn"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spcAft>
                <a:spcPts val="0"/>
              </a:spcAft>
              <a:defRPr/>
            </a:pPr>
            <a:r>
              <a:rPr lang="de-DE">
                <a:latin typeface="Frutiger 47LightCn" panose="020B0500000000000000" pitchFamily="34" charset="0"/>
              </a:rPr>
              <a:t>Ich lehne die Aussage ab</a:t>
            </a:r>
            <a:endParaRPr lang="de-DE" dirty="0">
              <a:latin typeface="Frutiger 47LightCn" panose="020B0500000000000000" pitchFamily="34" charset="0"/>
            </a:endParaRPr>
          </a:p>
        </p:txBody>
      </p:sp>
      <p:cxnSp>
        <p:nvCxnSpPr>
          <p:cNvPr id="9222" name="Gerader Verbinder 20">
            <a:extLst>
              <a:ext uri="{FF2B5EF4-FFF2-40B4-BE49-F238E27FC236}">
                <a16:creationId xmlns:a16="http://schemas.microsoft.com/office/drawing/2014/main" id="{F01E33ED-7FB3-4E96-BE21-8BCBE6CDB004}"/>
              </a:ext>
            </a:extLst>
          </p:cNvPr>
          <p:cNvCxnSpPr>
            <a:cxnSpLocks noChangeShapeType="1"/>
          </p:cNvCxnSpPr>
          <p:nvPr/>
        </p:nvCxnSpPr>
        <p:spPr bwMode="auto">
          <a:xfrm>
            <a:off x="3522663" y="4216400"/>
            <a:ext cx="3300412" cy="26988"/>
          </a:xfrm>
          <a:prstGeom prst="line">
            <a:avLst/>
          </a:prstGeom>
          <a:noFill/>
          <a:ln w="41275" algn="ctr">
            <a:solidFill>
              <a:srgbClr val="000000"/>
            </a:solidFill>
            <a:miter lim="800000"/>
            <a:headEnd/>
            <a:tailEnd/>
          </a:ln>
          <a:extLst>
            <a:ext uri="{909E8E84-426E-40DD-AFC4-6F175D3DCCD1}">
              <a14:hiddenFill xmlns:a14="http://schemas.microsoft.com/office/drawing/2010/main">
                <a:noFill/>
              </a14:hiddenFill>
            </a:ext>
          </a:extLst>
        </p:spPr>
      </p:cxn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platzhalter 1">
            <a:extLst>
              <a:ext uri="{FF2B5EF4-FFF2-40B4-BE49-F238E27FC236}">
                <a16:creationId xmlns:a16="http://schemas.microsoft.com/office/drawing/2014/main" id="{B432F14B-5690-410E-9C5D-5AAE16302B53}"/>
              </a:ext>
            </a:extLst>
          </p:cNvPr>
          <p:cNvSpPr txBox="1">
            <a:spLocks/>
          </p:cNvSpPr>
          <p:nvPr/>
        </p:nvSpPr>
        <p:spPr>
          <a:xfrm>
            <a:off x="522288" y="1395413"/>
            <a:ext cx="7515225" cy="61118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1800" kern="1200" baseline="0">
                <a:solidFill>
                  <a:srgbClr val="626065"/>
                </a:solidFill>
                <a:latin typeface="Frutiger LT Std 57 Cn"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spcAft>
                <a:spcPts val="0"/>
              </a:spcAft>
              <a:defRPr/>
            </a:pPr>
            <a:r>
              <a:rPr lang="de-DE" dirty="0">
                <a:latin typeface="Frutiger 47LightCn" panose="020B0500000000000000" pitchFamily="34" charset="0"/>
              </a:rPr>
              <a:t>Bitte positioniert </a:t>
            </a:r>
            <a:r>
              <a:rPr lang="de-DE" dirty="0" smtClean="0">
                <a:latin typeface="Frutiger 47LightCn" panose="020B0500000000000000" pitchFamily="34" charset="0"/>
              </a:rPr>
              <a:t>euch </a:t>
            </a:r>
            <a:r>
              <a:rPr lang="de-DE" dirty="0">
                <a:latin typeface="Frutiger 47LightCn" panose="020B0500000000000000" pitchFamily="34" charset="0"/>
              </a:rPr>
              <a:t>zu der folgenden Aussage …</a:t>
            </a:r>
          </a:p>
        </p:txBody>
      </p:sp>
      <p:sp>
        <p:nvSpPr>
          <p:cNvPr id="8" name="Textplatzhalter 1">
            <a:extLst>
              <a:ext uri="{FF2B5EF4-FFF2-40B4-BE49-F238E27FC236}">
                <a16:creationId xmlns:a16="http://schemas.microsoft.com/office/drawing/2014/main" id="{B1F20CA5-5301-491A-A819-77ADAF60C360}"/>
              </a:ext>
            </a:extLst>
          </p:cNvPr>
          <p:cNvSpPr txBox="1">
            <a:spLocks/>
          </p:cNvSpPr>
          <p:nvPr/>
        </p:nvSpPr>
        <p:spPr>
          <a:xfrm>
            <a:off x="792163" y="2382838"/>
            <a:ext cx="7515225" cy="61118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1800" kern="1200" baseline="0">
                <a:solidFill>
                  <a:srgbClr val="626065"/>
                </a:solidFill>
                <a:latin typeface="Frutiger LT Std 57 Cn"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spcAft>
                <a:spcPts val="0"/>
              </a:spcAft>
              <a:defRPr/>
            </a:pPr>
            <a:r>
              <a:rPr lang="de-DE" b="1" dirty="0">
                <a:latin typeface="Frutiger 47LightCn" panose="020B0500000000000000" pitchFamily="34" charset="0"/>
              </a:rPr>
              <a:t>Ich bin für Frauenquoten in den Parlamenten. </a:t>
            </a:r>
          </a:p>
        </p:txBody>
      </p:sp>
      <p:sp>
        <p:nvSpPr>
          <p:cNvPr id="9" name="Textplatzhalter 1">
            <a:extLst>
              <a:ext uri="{FF2B5EF4-FFF2-40B4-BE49-F238E27FC236}">
                <a16:creationId xmlns:a16="http://schemas.microsoft.com/office/drawing/2014/main" id="{F330A0A0-928B-47F9-A5E9-ED3F5A27FDBE}"/>
              </a:ext>
            </a:extLst>
          </p:cNvPr>
          <p:cNvSpPr txBox="1">
            <a:spLocks/>
          </p:cNvSpPr>
          <p:nvPr/>
        </p:nvSpPr>
        <p:spPr>
          <a:xfrm>
            <a:off x="307975" y="4005263"/>
            <a:ext cx="2932113" cy="457200"/>
          </a:xfrm>
          <a:prstGeom prst="rect">
            <a:avLst/>
          </a:prstGeom>
          <a:ln>
            <a:noFill/>
          </a:ln>
        </p:spPr>
        <p:txBody>
          <a:bodyPr/>
          <a:lstStyle>
            <a:lvl1pPr marL="0" indent="0" algn="l" defTabSz="914400" rtl="0" eaLnBrk="1" latinLnBrk="0" hangingPunct="1">
              <a:lnSpc>
                <a:spcPct val="90000"/>
              </a:lnSpc>
              <a:spcBef>
                <a:spcPts val="1000"/>
              </a:spcBef>
              <a:buFont typeface="Arial" panose="020B0604020202020204" pitchFamily="34" charset="0"/>
              <a:buNone/>
              <a:defRPr sz="1800" kern="1200" baseline="0">
                <a:solidFill>
                  <a:srgbClr val="626065"/>
                </a:solidFill>
                <a:latin typeface="Frutiger LT Std 57 Cn"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spcAft>
                <a:spcPts val="0"/>
              </a:spcAft>
              <a:defRPr/>
            </a:pPr>
            <a:r>
              <a:rPr lang="de-DE" dirty="0">
                <a:latin typeface="Frutiger 47LightCn" panose="020B0500000000000000" pitchFamily="34" charset="0"/>
              </a:rPr>
              <a:t>Ich stimme der Aussage zu</a:t>
            </a:r>
          </a:p>
        </p:txBody>
      </p:sp>
      <p:sp>
        <p:nvSpPr>
          <p:cNvPr id="10" name="Textplatzhalter 1">
            <a:extLst>
              <a:ext uri="{FF2B5EF4-FFF2-40B4-BE49-F238E27FC236}">
                <a16:creationId xmlns:a16="http://schemas.microsoft.com/office/drawing/2014/main" id="{01C88640-F74A-40D4-9EF3-7ABE2BE26CFA}"/>
              </a:ext>
            </a:extLst>
          </p:cNvPr>
          <p:cNvSpPr txBox="1">
            <a:spLocks/>
          </p:cNvSpPr>
          <p:nvPr/>
        </p:nvSpPr>
        <p:spPr>
          <a:xfrm>
            <a:off x="6564313" y="4005263"/>
            <a:ext cx="2868612" cy="457200"/>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1800" kern="1200" baseline="0">
                <a:solidFill>
                  <a:srgbClr val="626065"/>
                </a:solidFill>
                <a:latin typeface="Frutiger LT Std 57 Cn"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spcAft>
                <a:spcPts val="0"/>
              </a:spcAft>
              <a:defRPr/>
            </a:pPr>
            <a:r>
              <a:rPr lang="de-DE" dirty="0">
                <a:latin typeface="Frutiger 47LightCn" panose="020B0500000000000000" pitchFamily="34" charset="0"/>
              </a:rPr>
              <a:t>Ich lehne die Aussage ab</a:t>
            </a:r>
          </a:p>
        </p:txBody>
      </p:sp>
      <p:cxnSp>
        <p:nvCxnSpPr>
          <p:cNvPr id="11270" name="Gerader Verbinder 10">
            <a:extLst>
              <a:ext uri="{FF2B5EF4-FFF2-40B4-BE49-F238E27FC236}">
                <a16:creationId xmlns:a16="http://schemas.microsoft.com/office/drawing/2014/main" id="{F6D0FA9B-8EBE-43FF-989B-B3CB122DDCC9}"/>
              </a:ext>
            </a:extLst>
          </p:cNvPr>
          <p:cNvCxnSpPr>
            <a:cxnSpLocks noChangeShapeType="1"/>
          </p:cNvCxnSpPr>
          <p:nvPr/>
        </p:nvCxnSpPr>
        <p:spPr bwMode="auto">
          <a:xfrm>
            <a:off x="3251200" y="4187825"/>
            <a:ext cx="3302000" cy="26988"/>
          </a:xfrm>
          <a:prstGeom prst="line">
            <a:avLst/>
          </a:prstGeom>
          <a:noFill/>
          <a:ln w="41275" algn="ctr">
            <a:solidFill>
              <a:srgbClr val="000000"/>
            </a:solidFill>
            <a:miter lim="800000"/>
            <a:headEnd/>
            <a:tailEnd/>
          </a:ln>
          <a:extLst>
            <a:ext uri="{909E8E84-426E-40DD-AFC4-6F175D3DCCD1}">
              <a14:hiddenFill xmlns:a14="http://schemas.microsoft.com/office/drawing/2010/main">
                <a:noFill/>
              </a14:hiddenFill>
            </a:ext>
          </a:extLst>
        </p:spPr>
      </p:cxn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
            <a:extLst>
              <a:ext uri="{FF2B5EF4-FFF2-40B4-BE49-F238E27FC236}">
                <a16:creationId xmlns:a16="http://schemas.microsoft.com/office/drawing/2014/main" id="{FEBC59F1-CD59-41FF-8CB9-710696C4E325}"/>
              </a:ext>
            </a:extLst>
          </p:cNvPr>
          <p:cNvSpPr>
            <a:spLocks noGrp="1" noChangeArrowheads="1"/>
          </p:cNvSpPr>
          <p:nvPr>
            <p:ph type="title"/>
          </p:nvPr>
        </p:nvSpPr>
        <p:spPr>
          <a:xfrm>
            <a:off x="431800" y="736600"/>
            <a:ext cx="9070975" cy="946150"/>
          </a:xfrm>
        </p:spPr>
        <p:txBody>
          <a:bodyPr tIns="29337"/>
          <a:lstStyle/>
          <a:p>
            <a:pPr eaLnBrk="1"/>
            <a:r>
              <a:rPr lang="de-DE" altLang="de-DE" sz="2600" b="1"/>
              <a:t>Arbeitsteilung zwischen Frauen und Männern</a:t>
            </a:r>
          </a:p>
        </p:txBody>
      </p:sp>
      <p:sp>
        <p:nvSpPr>
          <p:cNvPr id="13315" name="Textplatzhalter 2">
            <a:extLst>
              <a:ext uri="{FF2B5EF4-FFF2-40B4-BE49-F238E27FC236}">
                <a16:creationId xmlns:a16="http://schemas.microsoft.com/office/drawing/2014/main" id="{78C478EB-B97A-4ED3-B4E3-36D9455B0B3A}"/>
              </a:ext>
            </a:extLst>
          </p:cNvPr>
          <p:cNvSpPr>
            <a:spLocks noGrp="1"/>
          </p:cNvSpPr>
          <p:nvPr>
            <p:ph type="body" idx="1"/>
          </p:nvPr>
        </p:nvSpPr>
        <p:spPr>
          <a:xfrm>
            <a:off x="503238" y="1898650"/>
            <a:ext cx="9070975" cy="2952750"/>
          </a:xfrm>
        </p:spPr>
        <p:txBody>
          <a:bodyPr/>
          <a:lstStyle/>
          <a:p>
            <a:pPr marL="0" indent="0" defTabSz="914400" eaLnBrk="1" hangingPunct="1">
              <a:lnSpc>
                <a:spcPct val="100000"/>
              </a:lnSpc>
              <a:spcBef>
                <a:spcPct val="0"/>
              </a:spcBef>
              <a:buClrTx/>
              <a:buSzTx/>
            </a:pPr>
            <a:r>
              <a:rPr lang="de-DE" altLang="de-DE" sz="2000" dirty="0">
                <a:latin typeface="Frutiger LT Std 47 Light Cn" pitchFamily="34" charset="0"/>
              </a:rPr>
              <a:t>„Die Gender-Ideologie marginalisiert naturgegebene Unterschiede zwischen den Geschlechtern und wirkt damit traditionellen Wertvorstellungen und spezifischen Geschlechterrollen in den Familien entgegen.“</a:t>
            </a:r>
          </a:p>
          <a:p>
            <a:pPr marL="0" indent="0" defTabSz="914400" eaLnBrk="1" hangingPunct="1">
              <a:lnSpc>
                <a:spcPct val="100000"/>
              </a:lnSpc>
              <a:spcBef>
                <a:spcPct val="0"/>
              </a:spcBef>
              <a:buClrTx/>
              <a:buSzTx/>
            </a:pPr>
            <a:endParaRPr lang="de-DE" altLang="de-DE" dirty="0">
              <a:latin typeface="Frutiger LT Std 47 Light Cn" pitchFamily="34" charset="0"/>
            </a:endParaRPr>
          </a:p>
          <a:p>
            <a:pPr marL="0" indent="0" defTabSz="914400" eaLnBrk="1" hangingPunct="1">
              <a:lnSpc>
                <a:spcPct val="100000"/>
              </a:lnSpc>
              <a:spcBef>
                <a:spcPct val="0"/>
              </a:spcBef>
              <a:buClrTx/>
              <a:buSzTx/>
            </a:pPr>
            <a:r>
              <a:rPr lang="de-DE" altLang="de-DE" sz="2000" dirty="0">
                <a:latin typeface="Frutiger LT Std 47 Light Cn" pitchFamily="34" charset="0"/>
              </a:rPr>
              <a:t>Die Zitat stammt aus dem Grundsatzprogramm </a:t>
            </a:r>
            <a:r>
              <a:rPr lang="de-DE" altLang="de-DE" sz="2000" dirty="0" smtClean="0">
                <a:latin typeface="Frutiger LT Std 47 Light Cn" pitchFamily="34" charset="0"/>
              </a:rPr>
              <a:t>der …</a:t>
            </a:r>
            <a:endParaRPr lang="de-DE" altLang="de-DE" sz="2000" dirty="0">
              <a:latin typeface="Frutiger LT Std 47 Light Cn" pitchFamily="34" charset="0"/>
            </a:endParaRPr>
          </a:p>
          <a:p>
            <a:pPr marL="857250" lvl="1" indent="-457200" defTabSz="914400" eaLnBrk="1" hangingPunct="1">
              <a:lnSpc>
                <a:spcPct val="100000"/>
              </a:lnSpc>
              <a:spcBef>
                <a:spcPct val="0"/>
              </a:spcBef>
              <a:buClrTx/>
              <a:buSzTx/>
              <a:buFont typeface="Arial" panose="020B0604020202020204" pitchFamily="34" charset="0"/>
              <a:buAutoNum type="alphaLcPeriod"/>
            </a:pPr>
            <a:r>
              <a:rPr lang="de-DE" altLang="de-DE" dirty="0">
                <a:latin typeface="Frutiger LT Std 47 Light Cn" pitchFamily="34" charset="0"/>
              </a:rPr>
              <a:t>SPD</a:t>
            </a:r>
          </a:p>
          <a:p>
            <a:pPr marL="857250" lvl="1" indent="-457200" defTabSz="914400" eaLnBrk="1" hangingPunct="1">
              <a:lnSpc>
                <a:spcPct val="100000"/>
              </a:lnSpc>
              <a:spcBef>
                <a:spcPct val="0"/>
              </a:spcBef>
              <a:buClrTx/>
              <a:buSzTx/>
              <a:buFont typeface="Arial" panose="020B0604020202020204" pitchFamily="34" charset="0"/>
              <a:buAutoNum type="alphaLcPeriod"/>
            </a:pPr>
            <a:r>
              <a:rPr lang="de-DE" altLang="de-DE" dirty="0">
                <a:latin typeface="Frutiger LT Std 47 Light Cn" pitchFamily="34" charset="0"/>
              </a:rPr>
              <a:t>CSU</a:t>
            </a:r>
          </a:p>
          <a:p>
            <a:pPr marL="857250" lvl="1" indent="-457200" defTabSz="914400" eaLnBrk="1" hangingPunct="1">
              <a:lnSpc>
                <a:spcPct val="100000"/>
              </a:lnSpc>
              <a:spcBef>
                <a:spcPct val="0"/>
              </a:spcBef>
              <a:buClrTx/>
              <a:buSzTx/>
              <a:buFont typeface="Arial" panose="020B0604020202020204" pitchFamily="34" charset="0"/>
              <a:buAutoNum type="alphaLcPeriod"/>
            </a:pPr>
            <a:r>
              <a:rPr lang="de-DE" altLang="de-DE" dirty="0">
                <a:latin typeface="Frutiger LT Std 47 Light Cn" pitchFamily="34" charset="0"/>
              </a:rPr>
              <a:t>AfD</a:t>
            </a:r>
            <a:endParaRPr lang="de-DE" altLang="de-DE"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a:extLst>
              <a:ext uri="{FF2B5EF4-FFF2-40B4-BE49-F238E27FC236}">
                <a16:creationId xmlns:a16="http://schemas.microsoft.com/office/drawing/2014/main" id="{5CF1C795-BCD8-41FA-97CC-5A23A87B85CE}"/>
              </a:ext>
            </a:extLst>
          </p:cNvPr>
          <p:cNvSpPr>
            <a:spLocks noGrp="1" noChangeArrowheads="1"/>
          </p:cNvSpPr>
          <p:nvPr>
            <p:ph type="title"/>
          </p:nvPr>
        </p:nvSpPr>
        <p:spPr>
          <a:xfrm>
            <a:off x="431800" y="736600"/>
            <a:ext cx="9070975" cy="946150"/>
          </a:xfrm>
        </p:spPr>
        <p:txBody>
          <a:bodyPr tIns="29337"/>
          <a:lstStyle/>
          <a:p>
            <a:pPr eaLnBrk="1"/>
            <a:r>
              <a:rPr lang="de-DE" altLang="de-DE" sz="2600" b="1"/>
              <a:t>Arbeitsteilung zwischen Frauen und Männern</a:t>
            </a:r>
          </a:p>
        </p:txBody>
      </p:sp>
      <p:sp>
        <p:nvSpPr>
          <p:cNvPr id="4" name="Textplatzhalter 2">
            <a:extLst>
              <a:ext uri="{FF2B5EF4-FFF2-40B4-BE49-F238E27FC236}">
                <a16:creationId xmlns:a16="http://schemas.microsoft.com/office/drawing/2014/main" id="{B4B2E8CB-0A55-4BEE-950B-EE26E3A48F4A}"/>
              </a:ext>
            </a:extLst>
          </p:cNvPr>
          <p:cNvSpPr>
            <a:spLocks noGrp="1"/>
          </p:cNvSpPr>
          <p:nvPr>
            <p:ph type="body" idx="1"/>
          </p:nvPr>
        </p:nvSpPr>
        <p:spPr>
          <a:xfrm>
            <a:off x="575817" y="2112963"/>
            <a:ext cx="4486722" cy="1298376"/>
          </a:xfrm>
        </p:spPr>
        <p:txBody>
          <a:bodyPr>
            <a:normAutofit fontScale="47500" lnSpcReduction="20000"/>
          </a:bodyPr>
          <a:lstStyle/>
          <a:p>
            <a:pPr>
              <a:lnSpc>
                <a:spcPct val="170000"/>
              </a:lnSpc>
              <a:defRPr/>
            </a:pPr>
            <a:r>
              <a:rPr lang="de-DE" sz="2900" b="1" dirty="0"/>
              <a:t>„Wehrhaft, Weisheit und Führung beim Mann – Intuition, Sanftmut und Hingabe bei der Frau.“ </a:t>
            </a:r>
          </a:p>
          <a:p>
            <a:pPr>
              <a:defRPr/>
            </a:pPr>
            <a:r>
              <a:rPr lang="de-DE" sz="1700" dirty="0"/>
              <a:t>(Björn Höcke: Nie zweimal in den selben Fluss, Berlin 2018, S. 115).</a:t>
            </a:r>
          </a:p>
        </p:txBody>
      </p:sp>
      <p:pic>
        <p:nvPicPr>
          <p:cNvPr id="15364" name="Grafik 4">
            <a:extLst>
              <a:ext uri="{FF2B5EF4-FFF2-40B4-BE49-F238E27FC236}">
                <a16:creationId xmlns:a16="http://schemas.microsoft.com/office/drawing/2014/main" id="{E52846B4-12E9-4B28-BFA6-50F5CFD8EA1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472360" y="1938338"/>
            <a:ext cx="4257675" cy="241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5" name="Grafik 5">
            <a:extLst>
              <a:ext uri="{FF2B5EF4-FFF2-40B4-BE49-F238E27FC236}">
                <a16:creationId xmlns:a16="http://schemas.microsoft.com/office/drawing/2014/main" id="{5619D7CD-53FA-437C-80F2-677FCF5619BE}"/>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863503" y="3195315"/>
            <a:ext cx="1911350" cy="191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6" name="Textfeld 1">
            <a:extLst>
              <a:ext uri="{FF2B5EF4-FFF2-40B4-BE49-F238E27FC236}">
                <a16:creationId xmlns:a16="http://schemas.microsoft.com/office/drawing/2014/main" id="{E01804E2-EAF8-406E-8AD7-72C2061BDF5F}"/>
              </a:ext>
            </a:extLst>
          </p:cNvPr>
          <p:cNvSpPr txBox="1">
            <a:spLocks noChangeArrowheads="1"/>
          </p:cNvSpPr>
          <p:nvPr/>
        </p:nvSpPr>
        <p:spPr bwMode="auto">
          <a:xfrm>
            <a:off x="1339850" y="1570038"/>
            <a:ext cx="42052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de-DE" altLang="de-DE" b="1" u="sng"/>
              <a:t>Positionen innerhalb der AfD:</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el 1">
            <a:extLst>
              <a:ext uri="{FF2B5EF4-FFF2-40B4-BE49-F238E27FC236}">
                <a16:creationId xmlns:a16="http://schemas.microsoft.com/office/drawing/2014/main" id="{C8EEF822-E80C-4151-A012-7A0EB71A9C44}"/>
              </a:ext>
            </a:extLst>
          </p:cNvPr>
          <p:cNvSpPr>
            <a:spLocks noGrp="1"/>
          </p:cNvSpPr>
          <p:nvPr>
            <p:ph type="title"/>
          </p:nvPr>
        </p:nvSpPr>
        <p:spPr>
          <a:xfrm>
            <a:off x="503238" y="393700"/>
            <a:ext cx="9069387" cy="944563"/>
          </a:xfrm>
        </p:spPr>
        <p:txBody>
          <a:bodyPr/>
          <a:lstStyle/>
          <a:p>
            <a:r>
              <a:rPr lang="de-DE" altLang="de-DE" sz="2600" b="1"/>
              <a:t>Arbeitsteilung zwischen Frauen und Männern</a:t>
            </a:r>
            <a:endParaRPr lang="de-DE" altLang="de-DE"/>
          </a:p>
        </p:txBody>
      </p:sp>
      <p:sp>
        <p:nvSpPr>
          <p:cNvPr id="17411" name="Inhaltsplatzhalter 2">
            <a:extLst>
              <a:ext uri="{FF2B5EF4-FFF2-40B4-BE49-F238E27FC236}">
                <a16:creationId xmlns:a16="http://schemas.microsoft.com/office/drawing/2014/main" id="{D6C5BC27-EB1E-4ACD-9CD8-E44B3585A632}"/>
              </a:ext>
            </a:extLst>
          </p:cNvPr>
          <p:cNvSpPr>
            <a:spLocks noGrp="1"/>
          </p:cNvSpPr>
          <p:nvPr>
            <p:ph idx="1"/>
          </p:nvPr>
        </p:nvSpPr>
        <p:spPr>
          <a:xfrm>
            <a:off x="431800" y="1327150"/>
            <a:ext cx="9140825" cy="3596357"/>
          </a:xfrm>
        </p:spPr>
        <p:txBody>
          <a:bodyPr/>
          <a:lstStyle/>
          <a:p>
            <a:pPr>
              <a:lnSpc>
                <a:spcPct val="100000"/>
              </a:lnSpc>
            </a:pPr>
            <a:r>
              <a:rPr lang="de-DE" altLang="de-DE" sz="1800" b="1" u="sng" dirty="0"/>
              <a:t>Beschluss „Umverteilen statt vereinbaren“ des Ordentlichen Bundeskongress des DGB, Mai 2018:</a:t>
            </a:r>
          </a:p>
          <a:p>
            <a:endParaRPr lang="de-DE" altLang="de-DE" sz="1800" u="sng" dirty="0"/>
          </a:p>
          <a:p>
            <a:pPr>
              <a:lnSpc>
                <a:spcPct val="100000"/>
              </a:lnSpc>
            </a:pPr>
            <a:r>
              <a:rPr lang="de-DE" altLang="de-DE" sz="2000" dirty="0"/>
              <a:t>„Die gegebenen strukturellen Rahmenbedingungen verhindern, dass Männer und Frauen gleichermaßen in die Lage versetzt werden, Erwerbs- und Reproduktionsarbeit nach ihren Vorstellungen zu gestalten. Diese Arbeitszeitunterschiede tragen zum andauernden Lohngefälle zwischen Männern und Frauen bei. Um mithin eine humane und geschlechtergerechte Verteilung der gesellschaftlich notwendigen Arbeit zu erreichen, ist die Diskussion über die Einführung einer kurzen Vollzeit für alle mit Lohn- und Personalausgleich unverzichtbar.“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el 1">
            <a:extLst>
              <a:ext uri="{FF2B5EF4-FFF2-40B4-BE49-F238E27FC236}">
                <a16:creationId xmlns:a16="http://schemas.microsoft.com/office/drawing/2014/main" id="{84B21F9C-6BF8-4C5A-9AC5-FC538E5C7F8F}"/>
              </a:ext>
            </a:extLst>
          </p:cNvPr>
          <p:cNvSpPr>
            <a:spLocks noGrp="1"/>
          </p:cNvSpPr>
          <p:nvPr>
            <p:ph type="title"/>
          </p:nvPr>
        </p:nvSpPr>
        <p:spPr>
          <a:xfrm>
            <a:off x="503238" y="343694"/>
            <a:ext cx="9069387" cy="944563"/>
          </a:xfrm>
        </p:spPr>
        <p:txBody>
          <a:bodyPr/>
          <a:lstStyle/>
          <a:p>
            <a:r>
              <a:rPr lang="de-DE" altLang="de-DE" sz="2600" b="1" dirty="0"/>
              <a:t>Verdienstlücke zwischen Frauen und Männern</a:t>
            </a:r>
          </a:p>
        </p:txBody>
      </p:sp>
      <p:sp>
        <p:nvSpPr>
          <p:cNvPr id="18435" name="Inhaltsplatzhalter 2">
            <a:extLst>
              <a:ext uri="{FF2B5EF4-FFF2-40B4-BE49-F238E27FC236}">
                <a16:creationId xmlns:a16="http://schemas.microsoft.com/office/drawing/2014/main" id="{EAF2843F-AAD4-470D-994B-611ABF139945}"/>
              </a:ext>
            </a:extLst>
          </p:cNvPr>
          <p:cNvSpPr>
            <a:spLocks noGrp="1"/>
          </p:cNvSpPr>
          <p:nvPr>
            <p:ph idx="1"/>
          </p:nvPr>
        </p:nvSpPr>
        <p:spPr/>
        <p:txBody>
          <a:bodyPr/>
          <a:lstStyle/>
          <a:p>
            <a:r>
              <a:rPr lang="de-DE" altLang="de-DE" b="1" dirty="0">
                <a:latin typeface="Frutiger LT Std 47 Light Cn" pitchFamily="34" charset="0"/>
              </a:rPr>
              <a:t>Welche Position vertritt das Institut der deutschen Wirtschaft (IW) zur Verdienstlücke zwischen Frauen und Männern?</a:t>
            </a:r>
          </a:p>
          <a:p>
            <a:endParaRPr lang="de-DE" altLang="de-DE" dirty="0"/>
          </a:p>
        </p:txBody>
      </p:sp>
      <p:sp>
        <p:nvSpPr>
          <p:cNvPr id="18436" name="Textplatzhalter 3">
            <a:extLst>
              <a:ext uri="{FF2B5EF4-FFF2-40B4-BE49-F238E27FC236}">
                <a16:creationId xmlns:a16="http://schemas.microsoft.com/office/drawing/2014/main" id="{DA6DAF4D-3AFF-4DD9-88C8-36D55E49C438}"/>
              </a:ext>
            </a:extLst>
          </p:cNvPr>
          <p:cNvSpPr txBox="1">
            <a:spLocks/>
          </p:cNvSpPr>
          <p:nvPr/>
        </p:nvSpPr>
        <p:spPr bwMode="auto">
          <a:xfrm>
            <a:off x="585788" y="765175"/>
            <a:ext cx="770413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3000"/>
              </a:lnSpc>
              <a:spcBef>
                <a:spcPts val="1063"/>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1pPr>
            <a:lvl2pPr>
              <a:lnSpc>
                <a:spcPct val="93000"/>
              </a:lnSpc>
              <a:spcBef>
                <a:spcPts val="850"/>
              </a:spcBef>
              <a:buClr>
                <a:srgbClr val="000000"/>
              </a:buClr>
              <a:buSzPct val="100000"/>
              <a:buFont typeface="Times New Roman" panose="02020603050405020304" pitchFamily="18" charset="0"/>
              <a:defRPr sz="2100">
                <a:solidFill>
                  <a:srgbClr val="000000"/>
                </a:solidFill>
                <a:latin typeface="Arial" panose="020B0604020202020204" pitchFamily="34" charset="0"/>
                <a:ea typeface="Microsoft YaHei" panose="020B0503020204020204" pitchFamily="34" charset="-122"/>
              </a:defRPr>
            </a:lvl2pPr>
            <a:lvl3pPr>
              <a:lnSpc>
                <a:spcPct val="93000"/>
              </a:lnSpc>
              <a:spcBef>
                <a:spcPts val="638"/>
              </a:spcBef>
              <a:buClr>
                <a:srgbClr val="000000"/>
              </a:buClr>
              <a:buSzPct val="100000"/>
              <a:buFont typeface="Times New Roman" panose="02020603050405020304" pitchFamily="18" charset="0"/>
              <a:defRPr>
                <a:solidFill>
                  <a:srgbClr val="000000"/>
                </a:solidFill>
                <a:latin typeface="Arial" panose="020B0604020202020204" pitchFamily="34" charset="0"/>
                <a:ea typeface="Microsoft YaHei" panose="020B0503020204020204" pitchFamily="34" charset="-122"/>
              </a:defRPr>
            </a:lvl3pPr>
            <a:lvl4pPr>
              <a:lnSpc>
                <a:spcPct val="93000"/>
              </a:lnSpc>
              <a:spcBef>
                <a:spcPts val="425"/>
              </a:spcBef>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4pPr>
            <a:lvl5pPr>
              <a:lnSpc>
                <a:spcPct val="93000"/>
              </a:lnSpc>
              <a:spcBef>
                <a:spcPts val="213"/>
              </a:spcBef>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5pPr>
            <a:lvl6pPr marL="2514600" indent="-228600" eaLnBrk="0" fontAlgn="base" hangingPunct="0">
              <a:lnSpc>
                <a:spcPct val="93000"/>
              </a:lnSpc>
              <a:spcBef>
                <a:spcPts val="213"/>
              </a:spcBef>
              <a:spcAft>
                <a:spcPct val="0"/>
              </a:spcAft>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6pPr>
            <a:lvl7pPr marL="2971800" indent="-228600" eaLnBrk="0" fontAlgn="base" hangingPunct="0">
              <a:lnSpc>
                <a:spcPct val="93000"/>
              </a:lnSpc>
              <a:spcBef>
                <a:spcPts val="213"/>
              </a:spcBef>
              <a:spcAft>
                <a:spcPct val="0"/>
              </a:spcAft>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7pPr>
            <a:lvl8pPr marL="3429000" indent="-228600" eaLnBrk="0" fontAlgn="base" hangingPunct="0">
              <a:lnSpc>
                <a:spcPct val="93000"/>
              </a:lnSpc>
              <a:spcBef>
                <a:spcPts val="213"/>
              </a:spcBef>
              <a:spcAft>
                <a:spcPct val="0"/>
              </a:spcAft>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8pPr>
            <a:lvl9pPr marL="3886200" indent="-228600" eaLnBrk="0" fontAlgn="base" hangingPunct="0">
              <a:lnSpc>
                <a:spcPct val="93000"/>
              </a:lnSpc>
              <a:spcBef>
                <a:spcPts val="213"/>
              </a:spcBef>
              <a:spcAft>
                <a:spcPct val="0"/>
              </a:spcAft>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9pPr>
          </a:lstStyle>
          <a:p>
            <a:pPr defTabSz="914400" eaLnBrk="1" hangingPunct="1">
              <a:lnSpc>
                <a:spcPct val="90000"/>
              </a:lnSpc>
              <a:spcBef>
                <a:spcPts val="1000"/>
              </a:spcBef>
              <a:buClrTx/>
              <a:buSzTx/>
              <a:buFont typeface="Arial" panose="020B0604020202020204" pitchFamily="34" charset="0"/>
              <a:buNone/>
            </a:pPr>
            <a:endParaRPr lang="de-DE" altLang="de-DE" sz="1600" b="1">
              <a:latin typeface="Frutiger LT Std 47 Light Cn" pitchFamily="34" charset="0"/>
            </a:endParaRPr>
          </a:p>
        </p:txBody>
      </p:sp>
      <p:sp>
        <p:nvSpPr>
          <p:cNvPr id="18437" name="Textplatzhalter 4">
            <a:extLst>
              <a:ext uri="{FF2B5EF4-FFF2-40B4-BE49-F238E27FC236}">
                <a16:creationId xmlns:a16="http://schemas.microsoft.com/office/drawing/2014/main" id="{31F2CCAF-6F6C-4837-B562-CF884660DF74}"/>
              </a:ext>
            </a:extLst>
          </p:cNvPr>
          <p:cNvSpPr txBox="1">
            <a:spLocks/>
          </p:cNvSpPr>
          <p:nvPr/>
        </p:nvSpPr>
        <p:spPr bwMode="auto">
          <a:xfrm>
            <a:off x="1042988" y="2349500"/>
            <a:ext cx="7705725"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lnSpc>
                <a:spcPct val="93000"/>
              </a:lnSpc>
              <a:spcBef>
                <a:spcPts val="1063"/>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icrosoft YaHei" panose="020B0503020204020204" pitchFamily="34" charset="-122"/>
              </a:defRPr>
            </a:lvl1pPr>
            <a:lvl2pPr>
              <a:lnSpc>
                <a:spcPct val="93000"/>
              </a:lnSpc>
              <a:spcBef>
                <a:spcPts val="850"/>
              </a:spcBef>
              <a:buClr>
                <a:srgbClr val="000000"/>
              </a:buClr>
              <a:buSzPct val="100000"/>
              <a:buFont typeface="Times New Roman" panose="02020603050405020304" pitchFamily="18" charset="0"/>
              <a:defRPr sz="2100">
                <a:solidFill>
                  <a:srgbClr val="000000"/>
                </a:solidFill>
                <a:latin typeface="Arial" panose="020B0604020202020204" pitchFamily="34" charset="0"/>
                <a:ea typeface="Microsoft YaHei" panose="020B0503020204020204" pitchFamily="34" charset="-122"/>
              </a:defRPr>
            </a:lvl2pPr>
            <a:lvl3pPr>
              <a:lnSpc>
                <a:spcPct val="93000"/>
              </a:lnSpc>
              <a:spcBef>
                <a:spcPts val="638"/>
              </a:spcBef>
              <a:buClr>
                <a:srgbClr val="000000"/>
              </a:buClr>
              <a:buSzPct val="100000"/>
              <a:buFont typeface="Times New Roman" panose="02020603050405020304" pitchFamily="18" charset="0"/>
              <a:defRPr>
                <a:solidFill>
                  <a:srgbClr val="000000"/>
                </a:solidFill>
                <a:latin typeface="Arial" panose="020B0604020202020204" pitchFamily="34" charset="0"/>
                <a:ea typeface="Microsoft YaHei" panose="020B0503020204020204" pitchFamily="34" charset="-122"/>
              </a:defRPr>
            </a:lvl3pPr>
            <a:lvl4pPr>
              <a:lnSpc>
                <a:spcPct val="93000"/>
              </a:lnSpc>
              <a:spcBef>
                <a:spcPts val="425"/>
              </a:spcBef>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4pPr>
            <a:lvl5pPr>
              <a:lnSpc>
                <a:spcPct val="93000"/>
              </a:lnSpc>
              <a:spcBef>
                <a:spcPts val="213"/>
              </a:spcBef>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5pPr>
            <a:lvl6pPr marL="2514600" indent="-228600" eaLnBrk="0" fontAlgn="base" hangingPunct="0">
              <a:lnSpc>
                <a:spcPct val="93000"/>
              </a:lnSpc>
              <a:spcBef>
                <a:spcPts val="213"/>
              </a:spcBef>
              <a:spcAft>
                <a:spcPct val="0"/>
              </a:spcAft>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6pPr>
            <a:lvl7pPr marL="2971800" indent="-228600" eaLnBrk="0" fontAlgn="base" hangingPunct="0">
              <a:lnSpc>
                <a:spcPct val="93000"/>
              </a:lnSpc>
              <a:spcBef>
                <a:spcPts val="213"/>
              </a:spcBef>
              <a:spcAft>
                <a:spcPct val="0"/>
              </a:spcAft>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7pPr>
            <a:lvl8pPr marL="3429000" indent="-228600" eaLnBrk="0" fontAlgn="base" hangingPunct="0">
              <a:lnSpc>
                <a:spcPct val="93000"/>
              </a:lnSpc>
              <a:spcBef>
                <a:spcPts val="213"/>
              </a:spcBef>
              <a:spcAft>
                <a:spcPct val="0"/>
              </a:spcAft>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8pPr>
            <a:lvl9pPr marL="3886200" indent="-228600" eaLnBrk="0" fontAlgn="base" hangingPunct="0">
              <a:lnSpc>
                <a:spcPct val="93000"/>
              </a:lnSpc>
              <a:spcBef>
                <a:spcPts val="213"/>
              </a:spcBef>
              <a:spcAft>
                <a:spcPct val="0"/>
              </a:spcAft>
              <a:buClr>
                <a:srgbClr val="000000"/>
              </a:buClr>
              <a:buSzPct val="100000"/>
              <a:buFont typeface="Times New Roman" panose="02020603050405020304" pitchFamily="18" charset="0"/>
              <a:defRPr sz="1500">
                <a:solidFill>
                  <a:srgbClr val="000000"/>
                </a:solidFill>
                <a:latin typeface="Arial" panose="020B0604020202020204" pitchFamily="34" charset="0"/>
                <a:ea typeface="Microsoft YaHei" panose="020B0503020204020204" pitchFamily="34" charset="-122"/>
              </a:defRPr>
            </a:lvl9pPr>
          </a:lstStyle>
          <a:p>
            <a:pPr defTabSz="914400" eaLnBrk="1" hangingPunct="1">
              <a:lnSpc>
                <a:spcPct val="90000"/>
              </a:lnSpc>
              <a:spcBef>
                <a:spcPts val="1000"/>
              </a:spcBef>
              <a:buClrTx/>
              <a:buSzTx/>
              <a:buFont typeface="Arial" panose="020B0604020202020204" pitchFamily="34" charset="0"/>
              <a:buAutoNum type="alphaLcPeriod"/>
            </a:pPr>
            <a:r>
              <a:rPr lang="de-DE" altLang="de-DE">
                <a:latin typeface="Frutiger LT Std 47 Light Cn" pitchFamily="34" charset="0"/>
              </a:rPr>
              <a:t>Der Staat muss gesetzlich eine Anpassung vornehmen</a:t>
            </a:r>
          </a:p>
          <a:p>
            <a:pPr defTabSz="914400" eaLnBrk="1" hangingPunct="1">
              <a:lnSpc>
                <a:spcPct val="90000"/>
              </a:lnSpc>
              <a:spcBef>
                <a:spcPts val="1000"/>
              </a:spcBef>
              <a:buClrTx/>
              <a:buSzTx/>
              <a:buFont typeface="Arial" panose="020B0604020202020204" pitchFamily="34" charset="0"/>
              <a:buAutoNum type="alphaLcPeriod"/>
            </a:pPr>
            <a:r>
              <a:rPr lang="de-DE" altLang="de-DE">
                <a:latin typeface="Frutiger LT Std 47 Light Cn" pitchFamily="34" charset="0"/>
              </a:rPr>
              <a:t>Der Staat muss nicht handeln</a:t>
            </a:r>
          </a:p>
          <a:p>
            <a:pPr defTabSz="914400" eaLnBrk="1" hangingPunct="1">
              <a:lnSpc>
                <a:spcPct val="90000"/>
              </a:lnSpc>
              <a:spcBef>
                <a:spcPts val="1000"/>
              </a:spcBef>
              <a:buClrTx/>
              <a:buSzTx/>
              <a:buFont typeface="Arial" panose="020B0604020202020204" pitchFamily="34" charset="0"/>
              <a:buAutoNum type="alphaLcPeriod"/>
            </a:pPr>
            <a:r>
              <a:rPr lang="de-DE" altLang="de-DE">
                <a:latin typeface="Frutiger LT Std 47 Light Cn" pitchFamily="34" charset="0"/>
              </a:rPr>
              <a:t>Der Staat sollte nur minimal eingreifen</a:t>
            </a:r>
          </a:p>
        </p:txBody>
      </p:sp>
    </p:spTree>
  </p:cSld>
  <p:clrMapOvr>
    <a:masterClrMapping/>
  </p:clrMapOvr>
</p:sld>
</file>

<file path=ppt/theme/theme1.xml><?xml version="1.0" encoding="utf-8"?>
<a:theme xmlns:a="http://schemas.openxmlformats.org/drawingml/2006/main" name="Office">
  <a:themeElements>
    <a:clrScheme name="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Microsoft YaHei"/>
        <a:cs typeface=""/>
      </a:majorFont>
      <a:minorFont>
        <a:latin typeface="Arial"/>
        <a:ea typeface="Microsoft YaHe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de-DE" sz="1800" b="0" i="0" u="none" strike="noStrike" cap="none" normalizeH="0" baseline="0" smtClean="0">
            <a:ln>
              <a:noFill/>
            </a:ln>
            <a:effectLst/>
            <a:latin typeface="Arial" panose="020B0604020202020204" pitchFamily="34" charset="0"/>
            <a:ea typeface="Microsoft YaHei" panose="020B0503020204020204"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de-DE" sz="1800" b="0" i="0" u="none" strike="noStrike" cap="none" normalizeH="0" baseline="0" smtClean="0">
            <a:ln>
              <a:noFill/>
            </a:ln>
            <a:effectLst/>
            <a:latin typeface="Arial" panose="020B0604020202020204" pitchFamily="34" charset="0"/>
            <a:ea typeface="Microsoft YaHei" panose="020B0503020204020204" pitchFamily="34" charset="-122"/>
          </a:defRPr>
        </a:defPPr>
      </a:lstStyle>
    </a:lnDef>
  </a:objectDefaults>
  <a:extraClrSchemeLst>
    <a:extraClrScheme>
      <a:clrScheme name="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1120</Words>
  <Application>Microsoft Office PowerPoint</Application>
  <PresentationFormat>Benutzerdefiniert</PresentationFormat>
  <Paragraphs>83</Paragraphs>
  <Slides>18</Slides>
  <Notes>8</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18</vt:i4>
      </vt:variant>
    </vt:vector>
  </HeadingPairs>
  <TitlesOfParts>
    <vt:vector size="25" baseType="lpstr">
      <vt:lpstr>Microsoft YaHei</vt:lpstr>
      <vt:lpstr>Arial</vt:lpstr>
      <vt:lpstr>Frutiger 47LightCn</vt:lpstr>
      <vt:lpstr>Frutiger LT Std 47 Light Cn</vt:lpstr>
      <vt:lpstr>Segoe UI</vt:lpstr>
      <vt:lpstr>Times New Roman</vt:lpstr>
      <vt:lpstr>Office</vt:lpstr>
      <vt:lpstr>Die gesellschaftliche Stellung der Frau  Entgegengesetzte politische  Positionen</vt:lpstr>
      <vt:lpstr>PowerPoint-Präsentation</vt:lpstr>
      <vt:lpstr>PowerPoint-Präsentation</vt:lpstr>
      <vt:lpstr>PowerPoint-Präsentation</vt:lpstr>
      <vt:lpstr>PowerPoint-Präsentation</vt:lpstr>
      <vt:lpstr>Arbeitsteilung zwischen Frauen und Männern</vt:lpstr>
      <vt:lpstr>Arbeitsteilung zwischen Frauen und Männern</vt:lpstr>
      <vt:lpstr>Arbeitsteilung zwischen Frauen und Männern</vt:lpstr>
      <vt:lpstr>Verdienstlücke zwischen Frauen und Männern</vt:lpstr>
      <vt:lpstr>Verdienstlücke zwischen Frauen und Männern</vt:lpstr>
      <vt:lpstr>Verdienstlücke zwischen Frauen und Männern</vt:lpstr>
      <vt:lpstr>Verdienstlücke zwischen Frauen und Männern</vt:lpstr>
      <vt:lpstr>Verdienstlücke zwischen Frauen und Männern</vt:lpstr>
      <vt:lpstr>Frauenquoten</vt:lpstr>
      <vt:lpstr>Frauenquoten</vt:lpstr>
      <vt:lpstr>Frauenquoten</vt:lpstr>
      <vt:lpstr>Frauenquoten</vt:lpstr>
      <vt:lpstr>Vielen Dank.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Szenario-Methode zum Themenkomplex Wohnen</dc:title>
  <dc:creator>Ines Boeschen</dc:creator>
  <cp:lastModifiedBy>Sarah Lillemeier</cp:lastModifiedBy>
  <cp:revision>59</cp:revision>
  <cp:lastPrinted>1601-01-01T00:00:00Z</cp:lastPrinted>
  <dcterms:created xsi:type="dcterms:W3CDTF">2019-10-19T13:57:57Z</dcterms:created>
  <dcterms:modified xsi:type="dcterms:W3CDTF">2021-10-08T13:55:35Z</dcterms:modified>
</cp:coreProperties>
</file>